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9" r:id="rId4"/>
    <p:sldId id="260" r:id="rId5"/>
    <p:sldId id="262" r:id="rId6"/>
    <p:sldId id="257" r:id="rId7"/>
    <p:sldId id="258" r:id="rId8"/>
    <p:sldId id="263" r:id="rId9"/>
    <p:sldId id="266" r:id="rId10"/>
    <p:sldId id="267" r:id="rId11"/>
    <p:sldId id="268" r:id="rId12"/>
    <p:sldId id="264" r:id="rId13"/>
    <p:sldId id="269" r:id="rId14"/>
    <p:sldId id="265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C5D9CF-EC46-4F72-973E-184EC1FDA73C}" v="370" dt="2023-11-30T09:01:1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y Lin" userId="5b1af60d-cb2a-4d78-a954-d29af6f341ee" providerId="ADAL" clId="{DCC5D9CF-EC46-4F72-973E-184EC1FDA73C}"/>
    <pc:docChg chg="undo custSel addSld delSld modSld sldOrd">
      <pc:chgData name="Kay Lin" userId="5b1af60d-cb2a-4d78-a954-d29af6f341ee" providerId="ADAL" clId="{DCC5D9CF-EC46-4F72-973E-184EC1FDA73C}" dt="2023-11-30T09:04:46.240" v="5384" actId="47"/>
      <pc:docMkLst>
        <pc:docMk/>
      </pc:docMkLst>
      <pc:sldChg chg="addSp delSp modSp mod">
        <pc:chgData name="Kay Lin" userId="5b1af60d-cb2a-4d78-a954-d29af6f341ee" providerId="ADAL" clId="{DCC5D9CF-EC46-4F72-973E-184EC1FDA73C}" dt="2023-11-30T08:18:44.154" v="4743" actId="1038"/>
        <pc:sldMkLst>
          <pc:docMk/>
          <pc:sldMk cId="1165092187" sldId="256"/>
        </pc:sldMkLst>
        <pc:spChg chg="mod ord">
          <ac:chgData name="Kay Lin" userId="5b1af60d-cb2a-4d78-a954-d29af6f341ee" providerId="ADAL" clId="{DCC5D9CF-EC46-4F72-973E-184EC1FDA73C}" dt="2023-11-30T08:17:13.120" v="4716" actId="14100"/>
          <ac:spMkLst>
            <pc:docMk/>
            <pc:sldMk cId="1165092187" sldId="256"/>
            <ac:spMk id="10" creationId="{7A366DB4-D6F6-3346-2817-A52C5FF66E71}"/>
          </ac:spMkLst>
        </pc:spChg>
        <pc:spChg chg="mod">
          <ac:chgData name="Kay Lin" userId="5b1af60d-cb2a-4d78-a954-d29af6f341ee" providerId="ADAL" clId="{DCC5D9CF-EC46-4F72-973E-184EC1FDA73C}" dt="2023-11-30T08:17:51.509" v="4725" actId="1076"/>
          <ac:spMkLst>
            <pc:docMk/>
            <pc:sldMk cId="1165092187" sldId="256"/>
            <ac:spMk id="11" creationId="{FDDD8BB4-819C-2742-6DD8-79C1A2788E19}"/>
          </ac:spMkLst>
        </pc:spChg>
        <pc:spChg chg="mod">
          <ac:chgData name="Kay Lin" userId="5b1af60d-cb2a-4d78-a954-d29af6f341ee" providerId="ADAL" clId="{DCC5D9CF-EC46-4F72-973E-184EC1FDA73C}" dt="2023-11-30T08:17:54.848" v="4726" actId="1076"/>
          <ac:spMkLst>
            <pc:docMk/>
            <pc:sldMk cId="1165092187" sldId="256"/>
            <ac:spMk id="14" creationId="{6B056472-6443-CE0A-0DD9-17663CBA8289}"/>
          </ac:spMkLst>
        </pc:spChg>
        <pc:spChg chg="add mod">
          <ac:chgData name="Kay Lin" userId="5b1af60d-cb2a-4d78-a954-d29af6f341ee" providerId="ADAL" clId="{DCC5D9CF-EC46-4F72-973E-184EC1FDA73C}" dt="2023-11-30T08:18:44.154" v="4743" actId="1038"/>
          <ac:spMkLst>
            <pc:docMk/>
            <pc:sldMk cId="1165092187" sldId="256"/>
            <ac:spMk id="15" creationId="{80CF78EC-3549-0DC0-74FA-127085CE8457}"/>
          </ac:spMkLst>
        </pc:spChg>
        <pc:spChg chg="add mod">
          <ac:chgData name="Kay Lin" userId="5b1af60d-cb2a-4d78-a954-d29af6f341ee" providerId="ADAL" clId="{DCC5D9CF-EC46-4F72-973E-184EC1FDA73C}" dt="2023-11-30T02:24:58.922" v="2512" actId="20577"/>
          <ac:spMkLst>
            <pc:docMk/>
            <pc:sldMk cId="1165092187" sldId="256"/>
            <ac:spMk id="16" creationId="{C346B21A-DC0E-3093-48D5-A8B2C90A4E2A}"/>
          </ac:spMkLst>
        </pc:spChg>
        <pc:spChg chg="add del mod">
          <ac:chgData name="Kay Lin" userId="5b1af60d-cb2a-4d78-a954-d29af6f341ee" providerId="ADAL" clId="{DCC5D9CF-EC46-4F72-973E-184EC1FDA73C}" dt="2023-11-30T00:46:07.982" v="1115" actId="478"/>
          <ac:spMkLst>
            <pc:docMk/>
            <pc:sldMk cId="1165092187" sldId="256"/>
            <ac:spMk id="18" creationId="{C20C50EA-CF9B-E193-D781-793C07EBF814}"/>
          </ac:spMkLst>
        </pc:spChg>
        <pc:picChg chg="del mod ord">
          <ac:chgData name="Kay Lin" userId="5b1af60d-cb2a-4d78-a954-d29af6f341ee" providerId="ADAL" clId="{DCC5D9CF-EC46-4F72-973E-184EC1FDA73C}" dt="2023-11-30T08:18:24.126" v="4727" actId="478"/>
          <ac:picMkLst>
            <pc:docMk/>
            <pc:sldMk cId="1165092187" sldId="256"/>
            <ac:picMk id="7" creationId="{7BCE3D86-2F7D-37C0-7C51-E47E9FB7BC94}"/>
          </ac:picMkLst>
        </pc:picChg>
        <pc:picChg chg="del mod ord">
          <ac:chgData name="Kay Lin" userId="5b1af60d-cb2a-4d78-a954-d29af6f341ee" providerId="ADAL" clId="{DCC5D9CF-EC46-4F72-973E-184EC1FDA73C}" dt="2023-11-30T08:16:54.448" v="4709" actId="478"/>
          <ac:picMkLst>
            <pc:docMk/>
            <pc:sldMk cId="1165092187" sldId="256"/>
            <ac:picMk id="9" creationId="{F5679056-224A-5CDE-4A54-23CD6ACE3945}"/>
          </ac:picMkLst>
        </pc:picChg>
        <pc:picChg chg="del">
          <ac:chgData name="Kay Lin" userId="5b1af60d-cb2a-4d78-a954-d29af6f341ee" providerId="ADAL" clId="{DCC5D9CF-EC46-4F72-973E-184EC1FDA73C}" dt="2023-11-30T08:17:32.457" v="4718" actId="478"/>
          <ac:picMkLst>
            <pc:docMk/>
            <pc:sldMk cId="1165092187" sldId="256"/>
            <ac:picMk id="13" creationId="{09D97EF1-A1D9-BC73-4634-31FC11A6A3B8}"/>
          </ac:picMkLst>
        </pc:picChg>
        <pc:picChg chg="add del mod">
          <ac:chgData name="Kay Lin" userId="5b1af60d-cb2a-4d78-a954-d29af6f341ee" providerId="ADAL" clId="{DCC5D9CF-EC46-4F72-973E-184EC1FDA73C}" dt="2023-11-30T00:46:04.931" v="1114" actId="478"/>
          <ac:picMkLst>
            <pc:docMk/>
            <pc:sldMk cId="1165092187" sldId="256"/>
            <ac:picMk id="17" creationId="{66E9E93F-643C-731D-5BBF-060A2CFF4F5F}"/>
          </ac:picMkLst>
        </pc:picChg>
        <pc:picChg chg="add mod ord">
          <ac:chgData name="Kay Lin" userId="5b1af60d-cb2a-4d78-a954-d29af6f341ee" providerId="ADAL" clId="{DCC5D9CF-EC46-4F72-973E-184EC1FDA73C}" dt="2023-11-30T08:17:06.768" v="4714" actId="167"/>
          <ac:picMkLst>
            <pc:docMk/>
            <pc:sldMk cId="1165092187" sldId="256"/>
            <ac:picMk id="23" creationId="{1603FA94-B33E-8E8F-AB18-130B0F5F3607}"/>
          </ac:picMkLst>
        </pc:picChg>
        <pc:picChg chg="add mod ord">
          <ac:chgData name="Kay Lin" userId="5b1af60d-cb2a-4d78-a954-d29af6f341ee" providerId="ADAL" clId="{DCC5D9CF-EC46-4F72-973E-184EC1FDA73C}" dt="2023-11-30T08:17:46.944" v="4724" actId="14100"/>
          <ac:picMkLst>
            <pc:docMk/>
            <pc:sldMk cId="1165092187" sldId="256"/>
            <ac:picMk id="26" creationId="{DD32CEBC-355D-AEE5-9B22-05251149565A}"/>
          </ac:picMkLst>
        </pc:picChg>
        <pc:picChg chg="add mod ord">
          <ac:chgData name="Kay Lin" userId="5b1af60d-cb2a-4d78-a954-d29af6f341ee" providerId="ADAL" clId="{DCC5D9CF-EC46-4F72-973E-184EC1FDA73C}" dt="2023-11-30T08:18:39.313" v="4734" actId="1076"/>
          <ac:picMkLst>
            <pc:docMk/>
            <pc:sldMk cId="1165092187" sldId="256"/>
            <ac:picMk id="29" creationId="{D2DF32A6-9677-6EDB-3143-A5C8264D59AE}"/>
          </ac:picMkLst>
        </pc:picChg>
        <pc:cxnChg chg="add mod">
          <ac:chgData name="Kay Lin" userId="5b1af60d-cb2a-4d78-a954-d29af6f341ee" providerId="ADAL" clId="{DCC5D9CF-EC46-4F72-973E-184EC1FDA73C}" dt="2023-11-30T08:17:51.509" v="4725" actId="1076"/>
          <ac:cxnSpMkLst>
            <pc:docMk/>
            <pc:sldMk cId="1165092187" sldId="256"/>
            <ac:cxnSpMk id="19" creationId="{BD54FBFD-3ECE-F479-36D7-07BA762EFE5B}"/>
          </ac:cxnSpMkLst>
        </pc:cxnChg>
      </pc:sldChg>
      <pc:sldChg chg="addSp delSp modSp mod">
        <pc:chgData name="Kay Lin" userId="5b1af60d-cb2a-4d78-a954-d29af6f341ee" providerId="ADAL" clId="{DCC5D9CF-EC46-4F72-973E-184EC1FDA73C}" dt="2023-11-30T02:25:55.243" v="2550" actId="20577"/>
        <pc:sldMkLst>
          <pc:docMk/>
          <pc:sldMk cId="1745820632" sldId="257"/>
        </pc:sldMkLst>
        <pc:spChg chg="add mod">
          <ac:chgData name="Kay Lin" userId="5b1af60d-cb2a-4d78-a954-d29af6f341ee" providerId="ADAL" clId="{DCC5D9CF-EC46-4F72-973E-184EC1FDA73C}" dt="2023-11-29T07:15:56.297" v="27" actId="14100"/>
          <ac:spMkLst>
            <pc:docMk/>
            <pc:sldMk cId="1745820632" sldId="257"/>
            <ac:spMk id="4" creationId="{CC78C606-B37D-2B10-7320-BC242E17BF36}"/>
          </ac:spMkLst>
        </pc:spChg>
        <pc:spChg chg="add mod">
          <ac:chgData name="Kay Lin" userId="5b1af60d-cb2a-4d78-a954-d29af6f341ee" providerId="ADAL" clId="{DCC5D9CF-EC46-4F72-973E-184EC1FDA73C}" dt="2023-11-30T02:25:55.243" v="2550" actId="20577"/>
          <ac:spMkLst>
            <pc:docMk/>
            <pc:sldMk cId="1745820632" sldId="257"/>
            <ac:spMk id="6" creationId="{1CF76ED0-3CAD-FDF9-40C1-FB22294FBAB1}"/>
          </ac:spMkLst>
        </pc:spChg>
        <pc:picChg chg="add">
          <ac:chgData name="Kay Lin" userId="5b1af60d-cb2a-4d78-a954-d29af6f341ee" providerId="ADAL" clId="{DCC5D9CF-EC46-4F72-973E-184EC1FDA73C}" dt="2023-11-29T07:15:40.372" v="24" actId="22"/>
          <ac:picMkLst>
            <pc:docMk/>
            <pc:sldMk cId="1745820632" sldId="257"/>
            <ac:picMk id="3" creationId="{8E361560-9687-8600-2B39-81EBAE6AA6E3}"/>
          </ac:picMkLst>
        </pc:picChg>
        <pc:picChg chg="del">
          <ac:chgData name="Kay Lin" userId="5b1af60d-cb2a-4d78-a954-d29af6f341ee" providerId="ADAL" clId="{DCC5D9CF-EC46-4F72-973E-184EC1FDA73C}" dt="2023-11-29T06:54:08.532" v="23" actId="478"/>
          <ac:picMkLst>
            <pc:docMk/>
            <pc:sldMk cId="1745820632" sldId="257"/>
            <ac:picMk id="5" creationId="{B9FA4752-C4ED-202C-A0B5-30D4A3383771}"/>
          </ac:picMkLst>
        </pc:picChg>
      </pc:sldChg>
      <pc:sldChg chg="addSp delSp modSp add mod">
        <pc:chgData name="Kay Lin" userId="5b1af60d-cb2a-4d78-a954-d29af6f341ee" providerId="ADAL" clId="{DCC5D9CF-EC46-4F72-973E-184EC1FDA73C}" dt="2023-11-30T02:26:15.393" v="2554"/>
        <pc:sldMkLst>
          <pc:docMk/>
          <pc:sldMk cId="303085137" sldId="258"/>
        </pc:sldMkLst>
        <pc:spChg chg="del">
          <ac:chgData name="Kay Lin" userId="5b1af60d-cb2a-4d78-a954-d29af6f341ee" providerId="ADAL" clId="{DCC5D9CF-EC46-4F72-973E-184EC1FDA73C}" dt="2023-11-29T08:03:24.988" v="565" actId="478"/>
          <ac:spMkLst>
            <pc:docMk/>
            <pc:sldMk cId="303085137" sldId="258"/>
            <ac:spMk id="4" creationId="{CC78C606-B37D-2B10-7320-BC242E17BF36}"/>
          </ac:spMkLst>
        </pc:spChg>
        <pc:spChg chg="add mod">
          <ac:chgData name="Kay Lin" userId="5b1af60d-cb2a-4d78-a954-d29af6f341ee" providerId="ADAL" clId="{DCC5D9CF-EC46-4F72-973E-184EC1FDA73C}" dt="2023-11-30T02:26:15.393" v="2554"/>
          <ac:spMkLst>
            <pc:docMk/>
            <pc:sldMk cId="303085137" sldId="258"/>
            <ac:spMk id="6" creationId="{0B25387A-390E-BB0B-28CB-1E7878FF6089}"/>
          </ac:spMkLst>
        </pc:spChg>
        <pc:picChg chg="del">
          <ac:chgData name="Kay Lin" userId="5b1af60d-cb2a-4d78-a954-d29af6f341ee" providerId="ADAL" clId="{DCC5D9CF-EC46-4F72-973E-184EC1FDA73C}" dt="2023-11-29T07:16:21.848" v="30" actId="478"/>
          <ac:picMkLst>
            <pc:docMk/>
            <pc:sldMk cId="303085137" sldId="258"/>
            <ac:picMk id="3" creationId="{8E361560-9687-8600-2B39-81EBAE6AA6E3}"/>
          </ac:picMkLst>
        </pc:picChg>
        <pc:picChg chg="add mod">
          <ac:chgData name="Kay Lin" userId="5b1af60d-cb2a-4d78-a954-d29af6f341ee" providerId="ADAL" clId="{DCC5D9CF-EC46-4F72-973E-184EC1FDA73C}" dt="2023-11-29T08:11:25.458" v="626" actId="1035"/>
          <ac:picMkLst>
            <pc:docMk/>
            <pc:sldMk cId="303085137" sldId="258"/>
            <ac:picMk id="5" creationId="{35F660A5-57E9-460F-1C0E-049C418345D6}"/>
          </ac:picMkLst>
        </pc:picChg>
      </pc:sldChg>
      <pc:sldChg chg="addSp delSp modSp new mod">
        <pc:chgData name="Kay Lin" userId="5b1af60d-cb2a-4d78-a954-d29af6f341ee" providerId="ADAL" clId="{DCC5D9CF-EC46-4F72-973E-184EC1FDA73C}" dt="2023-11-30T08:15:38.961" v="4708" actId="14100"/>
        <pc:sldMkLst>
          <pc:docMk/>
          <pc:sldMk cId="4236831963" sldId="259"/>
        </pc:sldMkLst>
        <pc:spChg chg="del">
          <ac:chgData name="Kay Lin" userId="5b1af60d-cb2a-4d78-a954-d29af6f341ee" providerId="ADAL" clId="{DCC5D9CF-EC46-4F72-973E-184EC1FDA73C}" dt="2023-11-29T07:20:35.396" v="32" actId="478"/>
          <ac:spMkLst>
            <pc:docMk/>
            <pc:sldMk cId="4236831963" sldId="259"/>
            <ac:spMk id="2" creationId="{650AD367-E5B7-EE30-4925-7D1FB503CC32}"/>
          </ac:spMkLst>
        </pc:spChg>
        <pc:spChg chg="del">
          <ac:chgData name="Kay Lin" userId="5b1af60d-cb2a-4d78-a954-d29af6f341ee" providerId="ADAL" clId="{DCC5D9CF-EC46-4F72-973E-184EC1FDA73C}" dt="2023-11-29T07:20:35.396" v="32" actId="478"/>
          <ac:spMkLst>
            <pc:docMk/>
            <pc:sldMk cId="4236831963" sldId="259"/>
            <ac:spMk id="3" creationId="{104DC720-5A8C-E561-23CE-FF4DAFC11788}"/>
          </ac:spMkLst>
        </pc:spChg>
        <pc:spChg chg="add mod">
          <ac:chgData name="Kay Lin" userId="5b1af60d-cb2a-4d78-a954-d29af6f341ee" providerId="ADAL" clId="{DCC5D9CF-EC46-4F72-973E-184EC1FDA73C}" dt="2023-11-29T08:45:01.994" v="890" actId="14100"/>
          <ac:spMkLst>
            <pc:docMk/>
            <pc:sldMk cId="4236831963" sldId="259"/>
            <ac:spMk id="6" creationId="{33CF61F9-0714-70A4-726D-FA77D685A420}"/>
          </ac:spMkLst>
        </pc:spChg>
        <pc:spChg chg="add mod">
          <ac:chgData name="Kay Lin" userId="5b1af60d-cb2a-4d78-a954-d29af6f341ee" providerId="ADAL" clId="{DCC5D9CF-EC46-4F72-973E-184EC1FDA73C}" dt="2023-11-30T08:15:35.670" v="4707" actId="1038"/>
          <ac:spMkLst>
            <pc:docMk/>
            <pc:sldMk cId="4236831963" sldId="259"/>
            <ac:spMk id="7" creationId="{50610250-7E5E-CC4E-511D-624380DBC11F}"/>
          </ac:spMkLst>
        </pc:spChg>
        <pc:spChg chg="add mod">
          <ac:chgData name="Kay Lin" userId="5b1af60d-cb2a-4d78-a954-d29af6f341ee" providerId="ADAL" clId="{DCC5D9CF-EC46-4F72-973E-184EC1FDA73C}" dt="2023-11-30T03:26:54.274" v="3584" actId="6549"/>
          <ac:spMkLst>
            <pc:docMk/>
            <pc:sldMk cId="4236831963" sldId="259"/>
            <ac:spMk id="10" creationId="{DBDCED81-A1C3-ECD0-01E3-811036401EC2}"/>
          </ac:spMkLst>
        </pc:spChg>
        <pc:spChg chg="add mod">
          <ac:chgData name="Kay Lin" userId="5b1af60d-cb2a-4d78-a954-d29af6f341ee" providerId="ADAL" clId="{DCC5D9CF-EC46-4F72-973E-184EC1FDA73C}" dt="2023-11-30T00:57:15.989" v="1503" actId="20577"/>
          <ac:spMkLst>
            <pc:docMk/>
            <pc:sldMk cId="4236831963" sldId="259"/>
            <ac:spMk id="12" creationId="{486EE863-0A0D-D1CF-A4CE-1655EAFA9930}"/>
          </ac:spMkLst>
        </pc:spChg>
        <pc:picChg chg="add del mod">
          <ac:chgData name="Kay Lin" userId="5b1af60d-cb2a-4d78-a954-d29af6f341ee" providerId="ADAL" clId="{DCC5D9CF-EC46-4F72-973E-184EC1FDA73C}" dt="2023-11-30T08:14:35.087" v="4687" actId="478"/>
          <ac:picMkLst>
            <pc:docMk/>
            <pc:sldMk cId="4236831963" sldId="259"/>
            <ac:picMk id="5" creationId="{74A7B4EC-486A-1875-660C-3AA1F60D1059}"/>
          </ac:picMkLst>
        </pc:picChg>
        <pc:picChg chg="add mod">
          <ac:chgData name="Kay Lin" userId="5b1af60d-cb2a-4d78-a954-d29af6f341ee" providerId="ADAL" clId="{DCC5D9CF-EC46-4F72-973E-184EC1FDA73C}" dt="2023-11-29T08:45:07.189" v="893" actId="14100"/>
          <ac:picMkLst>
            <pc:docMk/>
            <pc:sldMk cId="4236831963" sldId="259"/>
            <ac:picMk id="11" creationId="{966B4663-AB60-8303-7258-549D01171A2D}"/>
          </ac:picMkLst>
        </pc:picChg>
        <pc:picChg chg="add del mod ord">
          <ac:chgData name="Kay Lin" userId="5b1af60d-cb2a-4d78-a954-d29af6f341ee" providerId="ADAL" clId="{DCC5D9CF-EC46-4F72-973E-184EC1FDA73C}" dt="2023-11-30T08:15:16.898" v="4691" actId="478"/>
          <ac:picMkLst>
            <pc:docMk/>
            <pc:sldMk cId="4236831963" sldId="259"/>
            <ac:picMk id="16" creationId="{9FE28282-E696-146C-2170-AD1FD1AE498E}"/>
          </ac:picMkLst>
        </pc:picChg>
        <pc:picChg chg="add mod ord">
          <ac:chgData name="Kay Lin" userId="5b1af60d-cb2a-4d78-a954-d29af6f341ee" providerId="ADAL" clId="{DCC5D9CF-EC46-4F72-973E-184EC1FDA73C}" dt="2023-11-30T08:15:32.702" v="4703" actId="1037"/>
          <ac:picMkLst>
            <pc:docMk/>
            <pc:sldMk cId="4236831963" sldId="259"/>
            <ac:picMk id="18" creationId="{084E5034-2625-89DE-ED75-1BBD89CE40A0}"/>
          </ac:picMkLst>
        </pc:picChg>
        <pc:cxnChg chg="add mod">
          <ac:chgData name="Kay Lin" userId="5b1af60d-cb2a-4d78-a954-d29af6f341ee" providerId="ADAL" clId="{DCC5D9CF-EC46-4F72-973E-184EC1FDA73C}" dt="2023-11-30T08:15:38.961" v="4708" actId="14100"/>
          <ac:cxnSpMkLst>
            <pc:docMk/>
            <pc:sldMk cId="4236831963" sldId="259"/>
            <ac:cxnSpMk id="9" creationId="{7F2F7350-1F4E-9EF3-3344-B6370CC39B3B}"/>
          </ac:cxnSpMkLst>
        </pc:cxnChg>
      </pc:sldChg>
      <pc:sldChg chg="addSp delSp modSp new mod">
        <pc:chgData name="Kay Lin" userId="5b1af60d-cb2a-4d78-a954-d29af6f341ee" providerId="ADAL" clId="{DCC5D9CF-EC46-4F72-973E-184EC1FDA73C}" dt="2023-11-30T02:25:11.696" v="2517"/>
        <pc:sldMkLst>
          <pc:docMk/>
          <pc:sldMk cId="3258945214" sldId="260"/>
        </pc:sldMkLst>
        <pc:spChg chg="del">
          <ac:chgData name="Kay Lin" userId="5b1af60d-cb2a-4d78-a954-d29af6f341ee" providerId="ADAL" clId="{DCC5D9CF-EC46-4F72-973E-184EC1FDA73C}" dt="2023-11-29T07:24:50.684" v="173" actId="478"/>
          <ac:spMkLst>
            <pc:docMk/>
            <pc:sldMk cId="3258945214" sldId="260"/>
            <ac:spMk id="2" creationId="{88EBFDED-959C-FC60-AA5A-602557BE74E3}"/>
          </ac:spMkLst>
        </pc:spChg>
        <pc:spChg chg="del">
          <ac:chgData name="Kay Lin" userId="5b1af60d-cb2a-4d78-a954-d29af6f341ee" providerId="ADAL" clId="{DCC5D9CF-EC46-4F72-973E-184EC1FDA73C}" dt="2023-11-29T07:24:51.602" v="174" actId="478"/>
          <ac:spMkLst>
            <pc:docMk/>
            <pc:sldMk cId="3258945214" sldId="260"/>
            <ac:spMk id="3" creationId="{6FE4CA5F-2AF0-9A30-CF11-71FC5E74194E}"/>
          </ac:spMkLst>
        </pc:spChg>
        <pc:spChg chg="add del mod">
          <ac:chgData name="Kay Lin" userId="5b1af60d-cb2a-4d78-a954-d29af6f341ee" providerId="ADAL" clId="{DCC5D9CF-EC46-4F72-973E-184EC1FDA73C}" dt="2023-11-29T08:46:42.668" v="949"/>
          <ac:spMkLst>
            <pc:docMk/>
            <pc:sldMk cId="3258945214" sldId="260"/>
            <ac:spMk id="6" creationId="{F70F4D02-BF42-845E-4C27-4DFF8A9527C9}"/>
          </ac:spMkLst>
        </pc:spChg>
        <pc:spChg chg="add del mod">
          <ac:chgData name="Kay Lin" userId="5b1af60d-cb2a-4d78-a954-d29af6f341ee" providerId="ADAL" clId="{DCC5D9CF-EC46-4F72-973E-184EC1FDA73C}" dt="2023-11-29T08:43:05.830" v="840" actId="21"/>
          <ac:spMkLst>
            <pc:docMk/>
            <pc:sldMk cId="3258945214" sldId="260"/>
            <ac:spMk id="9" creationId="{17015717-35B1-8C6D-93A7-F5CDB39492BF}"/>
          </ac:spMkLst>
        </pc:spChg>
        <pc:spChg chg="add mod">
          <ac:chgData name="Kay Lin" userId="5b1af60d-cb2a-4d78-a954-d29af6f341ee" providerId="ADAL" clId="{DCC5D9CF-EC46-4F72-973E-184EC1FDA73C}" dt="2023-11-30T02:25:11.696" v="2517"/>
          <ac:spMkLst>
            <pc:docMk/>
            <pc:sldMk cId="3258945214" sldId="260"/>
            <ac:spMk id="18" creationId="{08D7DCEF-C26D-D551-BE57-893FD67F5784}"/>
          </ac:spMkLst>
        </pc:spChg>
        <pc:picChg chg="add mod">
          <ac:chgData name="Kay Lin" userId="5b1af60d-cb2a-4d78-a954-d29af6f341ee" providerId="ADAL" clId="{DCC5D9CF-EC46-4F72-973E-184EC1FDA73C}" dt="2023-11-29T07:29:40.116" v="351" actId="1035"/>
          <ac:picMkLst>
            <pc:docMk/>
            <pc:sldMk cId="3258945214" sldId="260"/>
            <ac:picMk id="5" creationId="{C955D0DF-C7D1-5B78-1270-48A6ECD1D231}"/>
          </ac:picMkLst>
        </pc:picChg>
        <pc:picChg chg="add del mod">
          <ac:chgData name="Kay Lin" userId="5b1af60d-cb2a-4d78-a954-d29af6f341ee" providerId="ADAL" clId="{DCC5D9CF-EC46-4F72-973E-184EC1FDA73C}" dt="2023-11-29T08:43:05.830" v="840" actId="21"/>
          <ac:picMkLst>
            <pc:docMk/>
            <pc:sldMk cId="3258945214" sldId="260"/>
            <ac:picMk id="8" creationId="{1261B56E-826C-AA4B-91BF-B79FF4D1AC50}"/>
          </ac:picMkLst>
        </pc:picChg>
        <pc:picChg chg="add mod">
          <ac:chgData name="Kay Lin" userId="5b1af60d-cb2a-4d78-a954-d29af6f341ee" providerId="ADAL" clId="{DCC5D9CF-EC46-4F72-973E-184EC1FDA73C}" dt="2023-11-29T08:42:54.082" v="838" actId="1076"/>
          <ac:picMkLst>
            <pc:docMk/>
            <pc:sldMk cId="3258945214" sldId="260"/>
            <ac:picMk id="11" creationId="{31E7F1CA-B112-D704-ED02-73A001B4154D}"/>
          </ac:picMkLst>
        </pc:picChg>
        <pc:cxnChg chg="add mod">
          <ac:chgData name="Kay Lin" userId="5b1af60d-cb2a-4d78-a954-d29af6f341ee" providerId="ADAL" clId="{DCC5D9CF-EC46-4F72-973E-184EC1FDA73C}" dt="2023-11-29T07:31:13.450" v="371" actId="14100"/>
          <ac:cxnSpMkLst>
            <pc:docMk/>
            <pc:sldMk cId="3258945214" sldId="260"/>
            <ac:cxnSpMk id="12" creationId="{5215A7FF-CE3C-BC86-D87D-C7690A111EB0}"/>
          </ac:cxnSpMkLst>
        </pc:cxnChg>
      </pc:sldChg>
      <pc:sldChg chg="addSp delSp modSp new mod ord">
        <pc:chgData name="Kay Lin" userId="5b1af60d-cb2a-4d78-a954-d29af6f341ee" providerId="ADAL" clId="{DCC5D9CF-EC46-4F72-973E-184EC1FDA73C}" dt="2023-11-30T09:04:36.546" v="5383" actId="22"/>
        <pc:sldMkLst>
          <pc:docMk/>
          <pc:sldMk cId="1694545480" sldId="261"/>
        </pc:sldMkLst>
        <pc:spChg chg="del">
          <ac:chgData name="Kay Lin" userId="5b1af60d-cb2a-4d78-a954-d29af6f341ee" providerId="ADAL" clId="{DCC5D9CF-EC46-4F72-973E-184EC1FDA73C}" dt="2023-11-29T07:31:55.619" v="375" actId="478"/>
          <ac:spMkLst>
            <pc:docMk/>
            <pc:sldMk cId="1694545480" sldId="261"/>
            <ac:spMk id="2" creationId="{344F6C8E-02E2-2136-07E5-8AF5B76F66BB}"/>
          </ac:spMkLst>
        </pc:spChg>
        <pc:spChg chg="del">
          <ac:chgData name="Kay Lin" userId="5b1af60d-cb2a-4d78-a954-d29af6f341ee" providerId="ADAL" clId="{DCC5D9CF-EC46-4F72-973E-184EC1FDA73C}" dt="2023-11-29T07:31:55.619" v="375" actId="478"/>
          <ac:spMkLst>
            <pc:docMk/>
            <pc:sldMk cId="1694545480" sldId="261"/>
            <ac:spMk id="3" creationId="{76700B56-56EE-303A-B8D9-528D59DB7AA0}"/>
          </ac:spMkLst>
        </pc:spChg>
        <pc:spChg chg="add mod">
          <ac:chgData name="Kay Lin" userId="5b1af60d-cb2a-4d78-a954-d29af6f341ee" providerId="ADAL" clId="{DCC5D9CF-EC46-4F72-973E-184EC1FDA73C}" dt="2023-11-30T09:01:43.953" v="5381" actId="1076"/>
          <ac:spMkLst>
            <pc:docMk/>
            <pc:sldMk cId="1694545480" sldId="261"/>
            <ac:spMk id="7" creationId="{E87CD9A3-701B-CF4A-B91C-FABAEB5A0B3C}"/>
          </ac:spMkLst>
        </pc:spChg>
        <pc:graphicFrameChg chg="add del mod modGraphic">
          <ac:chgData name="Kay Lin" userId="5b1af60d-cb2a-4d78-a954-d29af6f341ee" providerId="ADAL" clId="{DCC5D9CF-EC46-4F72-973E-184EC1FDA73C}" dt="2023-11-30T06:49:03.765" v="3821" actId="478"/>
          <ac:graphicFrameMkLst>
            <pc:docMk/>
            <pc:sldMk cId="1694545480" sldId="261"/>
            <ac:graphicFrameMk id="4" creationId="{39798EA3-6115-AAFF-B9F0-3DB4CFD82E72}"/>
          </ac:graphicFrameMkLst>
        </pc:graphicFrameChg>
        <pc:picChg chg="add del">
          <ac:chgData name="Kay Lin" userId="5b1af60d-cb2a-4d78-a954-d29af6f341ee" providerId="ADAL" clId="{DCC5D9CF-EC46-4F72-973E-184EC1FDA73C}" dt="2023-11-30T09:04:36.201" v="5382" actId="478"/>
          <ac:picMkLst>
            <pc:docMk/>
            <pc:sldMk cId="1694545480" sldId="261"/>
            <ac:picMk id="6" creationId="{8D26D9CD-DEF3-1C79-D13C-9384998A6D29}"/>
          </ac:picMkLst>
        </pc:picChg>
        <pc:picChg chg="add">
          <ac:chgData name="Kay Lin" userId="5b1af60d-cb2a-4d78-a954-d29af6f341ee" providerId="ADAL" clId="{DCC5D9CF-EC46-4F72-973E-184EC1FDA73C}" dt="2023-11-30T09:04:36.546" v="5383" actId="22"/>
          <ac:picMkLst>
            <pc:docMk/>
            <pc:sldMk cId="1694545480" sldId="261"/>
            <ac:picMk id="9" creationId="{03314B56-2FD9-055A-6A28-9D789EDABA2D}"/>
          </ac:picMkLst>
        </pc:picChg>
      </pc:sldChg>
      <pc:sldChg chg="addSp delSp modSp new mod">
        <pc:chgData name="Kay Lin" userId="5b1af60d-cb2a-4d78-a954-d29af6f341ee" providerId="ADAL" clId="{DCC5D9CF-EC46-4F72-973E-184EC1FDA73C}" dt="2023-11-30T03:26:51.241" v="3583" actId="20577"/>
        <pc:sldMkLst>
          <pc:docMk/>
          <pc:sldMk cId="3600817669" sldId="262"/>
        </pc:sldMkLst>
        <pc:spChg chg="del">
          <ac:chgData name="Kay Lin" userId="5b1af60d-cb2a-4d78-a954-d29af6f341ee" providerId="ADAL" clId="{DCC5D9CF-EC46-4F72-973E-184EC1FDA73C}" dt="2023-11-29T07:36:52.023" v="454" actId="478"/>
          <ac:spMkLst>
            <pc:docMk/>
            <pc:sldMk cId="3600817669" sldId="262"/>
            <ac:spMk id="2" creationId="{75BDD559-99E5-F6B4-23E0-232243FB5B08}"/>
          </ac:spMkLst>
        </pc:spChg>
        <pc:spChg chg="del">
          <ac:chgData name="Kay Lin" userId="5b1af60d-cb2a-4d78-a954-d29af6f341ee" providerId="ADAL" clId="{DCC5D9CF-EC46-4F72-973E-184EC1FDA73C}" dt="2023-11-29T07:36:52.023" v="454" actId="478"/>
          <ac:spMkLst>
            <pc:docMk/>
            <pc:sldMk cId="3600817669" sldId="262"/>
            <ac:spMk id="3" creationId="{3ACC7C91-314D-C9B0-D182-4B09D1517208}"/>
          </ac:spMkLst>
        </pc:spChg>
        <pc:spChg chg="add mod">
          <ac:chgData name="Kay Lin" userId="5b1af60d-cb2a-4d78-a954-d29af6f341ee" providerId="ADAL" clId="{DCC5D9CF-EC46-4F72-973E-184EC1FDA73C}" dt="2023-11-30T03:26:51.241" v="3583" actId="20577"/>
          <ac:spMkLst>
            <pc:docMk/>
            <pc:sldMk cId="3600817669" sldId="262"/>
            <ac:spMk id="10" creationId="{DA5CA2CC-8D6E-1102-4835-A0C64F1208A2}"/>
          </ac:spMkLst>
        </pc:spChg>
        <pc:picChg chg="add del mod">
          <ac:chgData name="Kay Lin" userId="5b1af60d-cb2a-4d78-a954-d29af6f341ee" providerId="ADAL" clId="{DCC5D9CF-EC46-4F72-973E-184EC1FDA73C}" dt="2023-11-29T07:37:58.405" v="457" actId="478"/>
          <ac:picMkLst>
            <pc:docMk/>
            <pc:sldMk cId="3600817669" sldId="262"/>
            <ac:picMk id="5" creationId="{52D5CB44-1365-A085-E09F-C0AEA76EE2E5}"/>
          </ac:picMkLst>
        </pc:picChg>
        <pc:picChg chg="add mod ord">
          <ac:chgData name="Kay Lin" userId="5b1af60d-cb2a-4d78-a954-d29af6f341ee" providerId="ADAL" clId="{DCC5D9CF-EC46-4F72-973E-184EC1FDA73C}" dt="2023-11-29T07:39:23.557" v="544" actId="166"/>
          <ac:picMkLst>
            <pc:docMk/>
            <pc:sldMk cId="3600817669" sldId="262"/>
            <ac:picMk id="7" creationId="{996501C8-3C4D-6E76-528B-D36BDF48E4AB}"/>
          </ac:picMkLst>
        </pc:picChg>
        <pc:picChg chg="add mod">
          <ac:chgData name="Kay Lin" userId="5b1af60d-cb2a-4d78-a954-d29af6f341ee" providerId="ADAL" clId="{DCC5D9CF-EC46-4F72-973E-184EC1FDA73C}" dt="2023-11-29T07:39:20.965" v="543" actId="1076"/>
          <ac:picMkLst>
            <pc:docMk/>
            <pc:sldMk cId="3600817669" sldId="262"/>
            <ac:picMk id="9" creationId="{3EC21DCE-678D-5C5B-A95B-AD1C8D7CAB50}"/>
          </ac:picMkLst>
        </pc:picChg>
      </pc:sldChg>
      <pc:sldChg chg="addSp delSp modSp new mod">
        <pc:chgData name="Kay Lin" userId="5b1af60d-cb2a-4d78-a954-d29af6f341ee" providerId="ADAL" clId="{DCC5D9CF-EC46-4F72-973E-184EC1FDA73C}" dt="2023-11-30T01:22:36.290" v="1756" actId="1076"/>
        <pc:sldMkLst>
          <pc:docMk/>
          <pc:sldMk cId="4239984568" sldId="263"/>
        </pc:sldMkLst>
        <pc:spChg chg="del">
          <ac:chgData name="Kay Lin" userId="5b1af60d-cb2a-4d78-a954-d29af6f341ee" providerId="ADAL" clId="{DCC5D9CF-EC46-4F72-973E-184EC1FDA73C}" dt="2023-11-29T08:13:18.645" v="635" actId="478"/>
          <ac:spMkLst>
            <pc:docMk/>
            <pc:sldMk cId="4239984568" sldId="263"/>
            <ac:spMk id="2" creationId="{9775DC0E-9C1C-2291-9763-B924617BCA80}"/>
          </ac:spMkLst>
        </pc:spChg>
        <pc:spChg chg="del">
          <ac:chgData name="Kay Lin" userId="5b1af60d-cb2a-4d78-a954-d29af6f341ee" providerId="ADAL" clId="{DCC5D9CF-EC46-4F72-973E-184EC1FDA73C}" dt="2023-11-29T08:13:18.645" v="635" actId="478"/>
          <ac:spMkLst>
            <pc:docMk/>
            <pc:sldMk cId="4239984568" sldId="263"/>
            <ac:spMk id="3" creationId="{10EB04D6-BC6F-0BB6-7DEE-44760E706C40}"/>
          </ac:spMkLst>
        </pc:spChg>
        <pc:spChg chg="add mod">
          <ac:chgData name="Kay Lin" userId="5b1af60d-cb2a-4d78-a954-d29af6f341ee" providerId="ADAL" clId="{DCC5D9CF-EC46-4F72-973E-184EC1FDA73C}" dt="2023-11-30T01:22:36.290" v="1756" actId="1076"/>
          <ac:spMkLst>
            <pc:docMk/>
            <pc:sldMk cId="4239984568" sldId="263"/>
            <ac:spMk id="6" creationId="{EDC44806-2107-67C9-8B2A-92DE56D73218}"/>
          </ac:spMkLst>
        </pc:spChg>
        <pc:spChg chg="add mod">
          <ac:chgData name="Kay Lin" userId="5b1af60d-cb2a-4d78-a954-d29af6f341ee" providerId="ADAL" clId="{DCC5D9CF-EC46-4F72-973E-184EC1FDA73C}" dt="2023-11-29T08:24:58.646" v="739" actId="1035"/>
          <ac:spMkLst>
            <pc:docMk/>
            <pc:sldMk cId="4239984568" sldId="263"/>
            <ac:spMk id="9" creationId="{B564C1F4-D077-BABC-C193-8667B5672B94}"/>
          </ac:spMkLst>
        </pc:spChg>
        <pc:spChg chg="add mod">
          <ac:chgData name="Kay Lin" userId="5b1af60d-cb2a-4d78-a954-d29af6f341ee" providerId="ADAL" clId="{DCC5D9CF-EC46-4F72-973E-184EC1FDA73C}" dt="2023-11-29T08:25:12.241" v="746" actId="14100"/>
          <ac:spMkLst>
            <pc:docMk/>
            <pc:sldMk cId="4239984568" sldId="263"/>
            <ac:spMk id="10" creationId="{4CC07B81-F881-FD4D-77D3-E69520FB0F41}"/>
          </ac:spMkLst>
        </pc:spChg>
        <pc:picChg chg="add mod">
          <ac:chgData name="Kay Lin" userId="5b1af60d-cb2a-4d78-a954-d29af6f341ee" providerId="ADAL" clId="{DCC5D9CF-EC46-4F72-973E-184EC1FDA73C}" dt="2023-11-29T08:25:06.661" v="744" actId="1076"/>
          <ac:picMkLst>
            <pc:docMk/>
            <pc:sldMk cId="4239984568" sldId="263"/>
            <ac:picMk id="5" creationId="{B19C49AA-7557-A69C-239D-CCD13A9C41C9}"/>
          </ac:picMkLst>
        </pc:picChg>
        <pc:picChg chg="add mod">
          <ac:chgData name="Kay Lin" userId="5b1af60d-cb2a-4d78-a954-d29af6f341ee" providerId="ADAL" clId="{DCC5D9CF-EC46-4F72-973E-184EC1FDA73C}" dt="2023-11-29T08:24:46.425" v="735" actId="1076"/>
          <ac:picMkLst>
            <pc:docMk/>
            <pc:sldMk cId="4239984568" sldId="263"/>
            <ac:picMk id="8" creationId="{B1BCDFA3-C1FD-25DB-8132-9F5EDCF5249A}"/>
          </ac:picMkLst>
        </pc:picChg>
      </pc:sldChg>
      <pc:sldChg chg="addSp delSp modSp add del mod">
        <pc:chgData name="Kay Lin" userId="5b1af60d-cb2a-4d78-a954-d29af6f341ee" providerId="ADAL" clId="{DCC5D9CF-EC46-4F72-973E-184EC1FDA73C}" dt="2023-11-29T08:49:39.517" v="1021" actId="47"/>
        <pc:sldMkLst>
          <pc:docMk/>
          <pc:sldMk cId="1354138518" sldId="264"/>
        </pc:sldMkLst>
        <pc:spChg chg="del">
          <ac:chgData name="Kay Lin" userId="5b1af60d-cb2a-4d78-a954-d29af6f341ee" providerId="ADAL" clId="{DCC5D9CF-EC46-4F72-973E-184EC1FDA73C}" dt="2023-11-29T08:42:49.527" v="837" actId="478"/>
          <ac:spMkLst>
            <pc:docMk/>
            <pc:sldMk cId="1354138518" sldId="264"/>
            <ac:spMk id="9" creationId="{17015717-35B1-8C6D-93A7-F5CDB39492BF}"/>
          </ac:spMkLst>
        </pc:spChg>
        <pc:picChg chg="add mod">
          <ac:chgData name="Kay Lin" userId="5b1af60d-cb2a-4d78-a954-d29af6f341ee" providerId="ADAL" clId="{DCC5D9CF-EC46-4F72-973E-184EC1FDA73C}" dt="2023-11-29T08:42:55.810" v="839"/>
          <ac:picMkLst>
            <pc:docMk/>
            <pc:sldMk cId="1354138518" sldId="264"/>
            <ac:picMk id="2" creationId="{F3D03615-D57F-BFFF-44B9-F9ED9A3390DF}"/>
          </ac:picMkLst>
        </pc:picChg>
        <pc:picChg chg="del">
          <ac:chgData name="Kay Lin" userId="5b1af60d-cb2a-4d78-a954-d29af6f341ee" providerId="ADAL" clId="{DCC5D9CF-EC46-4F72-973E-184EC1FDA73C}" dt="2023-11-29T08:42:47.729" v="836" actId="478"/>
          <ac:picMkLst>
            <pc:docMk/>
            <pc:sldMk cId="1354138518" sldId="264"/>
            <ac:picMk id="8" creationId="{1261B56E-826C-AA4B-91BF-B79FF4D1AC50}"/>
          </ac:picMkLst>
        </pc:picChg>
        <pc:picChg chg="del">
          <ac:chgData name="Kay Lin" userId="5b1af60d-cb2a-4d78-a954-d29af6f341ee" providerId="ADAL" clId="{DCC5D9CF-EC46-4F72-973E-184EC1FDA73C}" dt="2023-11-29T08:42:44.224" v="835" actId="478"/>
          <ac:picMkLst>
            <pc:docMk/>
            <pc:sldMk cId="1354138518" sldId="264"/>
            <ac:picMk id="11" creationId="{31E7F1CA-B112-D704-ED02-73A001B4154D}"/>
          </ac:picMkLst>
        </pc:picChg>
      </pc:sldChg>
      <pc:sldChg chg="addSp delSp modSp new mod ord">
        <pc:chgData name="Kay Lin" userId="5b1af60d-cb2a-4d78-a954-d29af6f341ee" providerId="ADAL" clId="{DCC5D9CF-EC46-4F72-973E-184EC1FDA73C}" dt="2023-11-30T03:26:21.575" v="3580" actId="14100"/>
        <pc:sldMkLst>
          <pc:docMk/>
          <pc:sldMk cId="3559075612" sldId="264"/>
        </pc:sldMkLst>
        <pc:spChg chg="del">
          <ac:chgData name="Kay Lin" userId="5b1af60d-cb2a-4d78-a954-d29af6f341ee" providerId="ADAL" clId="{DCC5D9CF-EC46-4F72-973E-184EC1FDA73C}" dt="2023-11-30T00:55:08.079" v="1474" actId="478"/>
          <ac:spMkLst>
            <pc:docMk/>
            <pc:sldMk cId="3559075612" sldId="264"/>
            <ac:spMk id="2" creationId="{EC1EB960-2FAB-01C7-B0C7-A056D446558E}"/>
          </ac:spMkLst>
        </pc:spChg>
        <pc:spChg chg="del">
          <ac:chgData name="Kay Lin" userId="5b1af60d-cb2a-4d78-a954-d29af6f341ee" providerId="ADAL" clId="{DCC5D9CF-EC46-4F72-973E-184EC1FDA73C}" dt="2023-11-30T00:55:08.079" v="1474" actId="478"/>
          <ac:spMkLst>
            <pc:docMk/>
            <pc:sldMk cId="3559075612" sldId="264"/>
            <ac:spMk id="3" creationId="{FFA6A145-E912-FEC2-A545-2C3DD4E830D1}"/>
          </ac:spMkLst>
        </pc:spChg>
        <pc:spChg chg="add mod">
          <ac:chgData name="Kay Lin" userId="5b1af60d-cb2a-4d78-a954-d29af6f341ee" providerId="ADAL" clId="{DCC5D9CF-EC46-4F72-973E-184EC1FDA73C}" dt="2023-11-30T03:18:39.807" v="3459" actId="20577"/>
          <ac:spMkLst>
            <pc:docMk/>
            <pc:sldMk cId="3559075612" sldId="264"/>
            <ac:spMk id="6" creationId="{12F5A7A0-5988-0C98-E43D-883A3C1A32E7}"/>
          </ac:spMkLst>
        </pc:spChg>
        <pc:spChg chg="add mod">
          <ac:chgData name="Kay Lin" userId="5b1af60d-cb2a-4d78-a954-d29af6f341ee" providerId="ADAL" clId="{DCC5D9CF-EC46-4F72-973E-184EC1FDA73C}" dt="2023-11-30T03:06:29.642" v="3189" actId="1076"/>
          <ac:spMkLst>
            <pc:docMk/>
            <pc:sldMk cId="3559075612" sldId="264"/>
            <ac:spMk id="15" creationId="{7DDAE844-5473-609B-808D-98FA548B507B}"/>
          </ac:spMkLst>
        </pc:spChg>
        <pc:spChg chg="add mod">
          <ac:chgData name="Kay Lin" userId="5b1af60d-cb2a-4d78-a954-d29af6f341ee" providerId="ADAL" clId="{DCC5D9CF-EC46-4F72-973E-184EC1FDA73C}" dt="2023-11-30T03:26:17.221" v="3578" actId="1076"/>
          <ac:spMkLst>
            <pc:docMk/>
            <pc:sldMk cId="3559075612" sldId="264"/>
            <ac:spMk id="25" creationId="{48B633C0-38F1-7650-4A94-B42588749DAE}"/>
          </ac:spMkLst>
        </pc:spChg>
        <pc:spChg chg="add mod">
          <ac:chgData name="Kay Lin" userId="5b1af60d-cb2a-4d78-a954-d29af6f341ee" providerId="ADAL" clId="{DCC5D9CF-EC46-4F72-973E-184EC1FDA73C}" dt="2023-11-30T03:26:17.221" v="3578" actId="1076"/>
          <ac:spMkLst>
            <pc:docMk/>
            <pc:sldMk cId="3559075612" sldId="264"/>
            <ac:spMk id="26" creationId="{93F770DE-B93A-BE6E-E738-9707C8C5AECF}"/>
          </ac:spMkLst>
        </pc:spChg>
        <pc:spChg chg="add del mod">
          <ac:chgData name="Kay Lin" userId="5b1af60d-cb2a-4d78-a954-d29af6f341ee" providerId="ADAL" clId="{DCC5D9CF-EC46-4F72-973E-184EC1FDA73C}" dt="2023-11-30T03:06:58.987" v="3201" actId="478"/>
          <ac:spMkLst>
            <pc:docMk/>
            <pc:sldMk cId="3559075612" sldId="264"/>
            <ac:spMk id="30" creationId="{4736946B-631F-380D-B071-401C17EAC2A1}"/>
          </ac:spMkLst>
        </pc:spChg>
        <pc:picChg chg="add del mod">
          <ac:chgData name="Kay Lin" userId="5b1af60d-cb2a-4d78-a954-d29af6f341ee" providerId="ADAL" clId="{DCC5D9CF-EC46-4F72-973E-184EC1FDA73C}" dt="2023-11-30T02:52:55.373" v="2815" actId="478"/>
          <ac:picMkLst>
            <pc:docMk/>
            <pc:sldMk cId="3559075612" sldId="264"/>
            <ac:picMk id="5" creationId="{A615581C-32A0-C8F7-E8D1-28D6D422FB6D}"/>
          </ac:picMkLst>
        </pc:picChg>
        <pc:picChg chg="add del">
          <ac:chgData name="Kay Lin" userId="5b1af60d-cb2a-4d78-a954-d29af6f341ee" providerId="ADAL" clId="{DCC5D9CF-EC46-4F72-973E-184EC1FDA73C}" dt="2023-11-30T02:03:39.329" v="1794" actId="22"/>
          <ac:picMkLst>
            <pc:docMk/>
            <pc:sldMk cId="3559075612" sldId="264"/>
            <ac:picMk id="8" creationId="{FD9F707D-E660-8B88-CF63-C547C705F44C}"/>
          </ac:picMkLst>
        </pc:picChg>
        <pc:picChg chg="add del mod">
          <ac:chgData name="Kay Lin" userId="5b1af60d-cb2a-4d78-a954-d29af6f341ee" providerId="ADAL" clId="{DCC5D9CF-EC46-4F72-973E-184EC1FDA73C}" dt="2023-11-30T02:54:57.635" v="2836" actId="21"/>
          <ac:picMkLst>
            <pc:docMk/>
            <pc:sldMk cId="3559075612" sldId="264"/>
            <ac:picMk id="10" creationId="{4DE74237-D6E6-7B2E-C581-AF2A0E02022F}"/>
          </ac:picMkLst>
        </pc:picChg>
        <pc:picChg chg="add mod modCrop">
          <ac:chgData name="Kay Lin" userId="5b1af60d-cb2a-4d78-a954-d29af6f341ee" providerId="ADAL" clId="{DCC5D9CF-EC46-4F72-973E-184EC1FDA73C}" dt="2023-11-30T03:06:29.642" v="3189" actId="1076"/>
          <ac:picMkLst>
            <pc:docMk/>
            <pc:sldMk cId="3559075612" sldId="264"/>
            <ac:picMk id="12" creationId="{FAA5DF9C-0AD2-066C-AAD2-FDF322ECF9A6}"/>
          </ac:picMkLst>
        </pc:picChg>
        <pc:picChg chg="add mod">
          <ac:chgData name="Kay Lin" userId="5b1af60d-cb2a-4d78-a954-d29af6f341ee" providerId="ADAL" clId="{DCC5D9CF-EC46-4F72-973E-184EC1FDA73C}" dt="2023-11-30T03:26:18.885" v="3579" actId="1076"/>
          <ac:picMkLst>
            <pc:docMk/>
            <pc:sldMk cId="3559075612" sldId="264"/>
            <ac:picMk id="14" creationId="{2671983B-B786-8597-A847-A295D41D1A0F}"/>
          </ac:picMkLst>
        </pc:picChg>
        <pc:picChg chg="add del mod">
          <ac:chgData name="Kay Lin" userId="5b1af60d-cb2a-4d78-a954-d29af6f341ee" providerId="ADAL" clId="{DCC5D9CF-EC46-4F72-973E-184EC1FDA73C}" dt="2023-11-30T02:58:28.336" v="2874" actId="478"/>
          <ac:picMkLst>
            <pc:docMk/>
            <pc:sldMk cId="3559075612" sldId="264"/>
            <ac:picMk id="21" creationId="{E21FC921-ED7A-4082-7621-8217FD4E7467}"/>
          </ac:picMkLst>
        </pc:picChg>
        <pc:picChg chg="add mod">
          <ac:chgData name="Kay Lin" userId="5b1af60d-cb2a-4d78-a954-d29af6f341ee" providerId="ADAL" clId="{DCC5D9CF-EC46-4F72-973E-184EC1FDA73C}" dt="2023-11-30T03:26:17.221" v="3578" actId="1076"/>
          <ac:picMkLst>
            <pc:docMk/>
            <pc:sldMk cId="3559075612" sldId="264"/>
            <ac:picMk id="23" creationId="{832B6E58-B627-34F5-82DA-7ECE11181349}"/>
          </ac:picMkLst>
        </pc:picChg>
        <pc:picChg chg="add del mod">
          <ac:chgData name="Kay Lin" userId="5b1af60d-cb2a-4d78-a954-d29af6f341ee" providerId="ADAL" clId="{DCC5D9CF-EC46-4F72-973E-184EC1FDA73C}" dt="2023-11-30T03:06:59.603" v="3202" actId="478"/>
          <ac:picMkLst>
            <pc:docMk/>
            <pc:sldMk cId="3559075612" sldId="264"/>
            <ac:picMk id="27" creationId="{BF728F0D-2B1E-0734-BBEC-421AA05DBA7A}"/>
          </ac:picMkLst>
        </pc:picChg>
        <pc:cxnChg chg="add mod">
          <ac:chgData name="Kay Lin" userId="5b1af60d-cb2a-4d78-a954-d29af6f341ee" providerId="ADAL" clId="{DCC5D9CF-EC46-4F72-973E-184EC1FDA73C}" dt="2023-11-30T03:06:29.642" v="3189" actId="1076"/>
          <ac:cxnSpMkLst>
            <pc:docMk/>
            <pc:sldMk cId="3559075612" sldId="264"/>
            <ac:cxnSpMk id="16" creationId="{0C09898F-39B4-1B22-125E-757A74479007}"/>
          </ac:cxnSpMkLst>
        </pc:cxnChg>
        <pc:cxnChg chg="add del mod">
          <ac:chgData name="Kay Lin" userId="5b1af60d-cb2a-4d78-a954-d29af6f341ee" providerId="ADAL" clId="{DCC5D9CF-EC46-4F72-973E-184EC1FDA73C}" dt="2023-11-30T02:58:42.109" v="2881" actId="478"/>
          <ac:cxnSpMkLst>
            <pc:docMk/>
            <pc:sldMk cId="3559075612" sldId="264"/>
            <ac:cxnSpMk id="24" creationId="{54A65222-B031-41E1-D6F2-17664691CE0B}"/>
          </ac:cxnSpMkLst>
        </pc:cxnChg>
        <pc:cxnChg chg="add mod">
          <ac:chgData name="Kay Lin" userId="5b1af60d-cb2a-4d78-a954-d29af6f341ee" providerId="ADAL" clId="{DCC5D9CF-EC46-4F72-973E-184EC1FDA73C}" dt="2023-11-30T03:26:21.575" v="3580" actId="14100"/>
          <ac:cxnSpMkLst>
            <pc:docMk/>
            <pc:sldMk cId="3559075612" sldId="264"/>
            <ac:cxnSpMk id="28" creationId="{A8CFD23D-AACF-52A0-6468-BD8BFDBD4030}"/>
          </ac:cxnSpMkLst>
        </pc:cxnChg>
      </pc:sldChg>
      <pc:sldChg chg="addSp delSp modSp new mod">
        <pc:chgData name="Kay Lin" userId="5b1af60d-cb2a-4d78-a954-d29af6f341ee" providerId="ADAL" clId="{DCC5D9CF-EC46-4F72-973E-184EC1FDA73C}" dt="2023-11-30T06:59:07.399" v="4109" actId="20577"/>
        <pc:sldMkLst>
          <pc:docMk/>
          <pc:sldMk cId="2112292597" sldId="265"/>
        </pc:sldMkLst>
        <pc:spChg chg="del">
          <ac:chgData name="Kay Lin" userId="5b1af60d-cb2a-4d78-a954-d29af6f341ee" providerId="ADAL" clId="{DCC5D9CF-EC46-4F72-973E-184EC1FDA73C}" dt="2023-11-30T01:21:42.157" v="1716" actId="478"/>
          <ac:spMkLst>
            <pc:docMk/>
            <pc:sldMk cId="2112292597" sldId="265"/>
            <ac:spMk id="2" creationId="{C20A1697-6AFE-3886-0114-F6867423B57E}"/>
          </ac:spMkLst>
        </pc:spChg>
        <pc:spChg chg="del">
          <ac:chgData name="Kay Lin" userId="5b1af60d-cb2a-4d78-a954-d29af6f341ee" providerId="ADAL" clId="{DCC5D9CF-EC46-4F72-973E-184EC1FDA73C}" dt="2023-11-30T01:21:42.157" v="1716" actId="478"/>
          <ac:spMkLst>
            <pc:docMk/>
            <pc:sldMk cId="2112292597" sldId="265"/>
            <ac:spMk id="3" creationId="{03ECAEBB-E8BB-94E9-5E9D-17AA093D06FE}"/>
          </ac:spMkLst>
        </pc:spChg>
        <pc:spChg chg="add mod">
          <ac:chgData name="Kay Lin" userId="5b1af60d-cb2a-4d78-a954-d29af6f341ee" providerId="ADAL" clId="{DCC5D9CF-EC46-4F72-973E-184EC1FDA73C}" dt="2023-11-30T06:59:07.399" v="4109" actId="20577"/>
          <ac:spMkLst>
            <pc:docMk/>
            <pc:sldMk cId="2112292597" sldId="265"/>
            <ac:spMk id="4" creationId="{7CB6DA50-5398-C4A7-F511-E13BFCB11E75}"/>
          </ac:spMkLst>
        </pc:spChg>
        <pc:picChg chg="add mod">
          <ac:chgData name="Kay Lin" userId="5b1af60d-cb2a-4d78-a954-d29af6f341ee" providerId="ADAL" clId="{DCC5D9CF-EC46-4F72-973E-184EC1FDA73C}" dt="2023-11-30T03:25:36.453" v="3573" actId="1076"/>
          <ac:picMkLst>
            <pc:docMk/>
            <pc:sldMk cId="2112292597" sldId="265"/>
            <ac:picMk id="6" creationId="{AB7363DA-0C44-0260-EB9B-995443A07A5C}"/>
          </ac:picMkLst>
        </pc:picChg>
      </pc:sldChg>
      <pc:sldChg chg="addSp delSp modSp add mod ord">
        <pc:chgData name="Kay Lin" userId="5b1af60d-cb2a-4d78-a954-d29af6f341ee" providerId="ADAL" clId="{DCC5D9CF-EC46-4F72-973E-184EC1FDA73C}" dt="2023-11-30T03:27:39.646" v="3606" actId="20577"/>
        <pc:sldMkLst>
          <pc:docMk/>
          <pc:sldMk cId="288964677" sldId="266"/>
        </pc:sldMkLst>
        <pc:spChg chg="mod">
          <ac:chgData name="Kay Lin" userId="5b1af60d-cb2a-4d78-a954-d29af6f341ee" providerId="ADAL" clId="{DCC5D9CF-EC46-4F72-973E-184EC1FDA73C}" dt="2023-11-30T03:27:39.646" v="3606" actId="20577"/>
          <ac:spMkLst>
            <pc:docMk/>
            <pc:sldMk cId="288964677" sldId="266"/>
            <ac:spMk id="6" creationId="{12F5A7A0-5988-0C98-E43D-883A3C1A32E7}"/>
          </ac:spMkLst>
        </pc:spChg>
        <pc:spChg chg="add mod">
          <ac:chgData name="Kay Lin" userId="5b1af60d-cb2a-4d78-a954-d29af6f341ee" providerId="ADAL" clId="{DCC5D9CF-EC46-4F72-973E-184EC1FDA73C}" dt="2023-11-30T02:05:25.449" v="1822" actId="14100"/>
          <ac:spMkLst>
            <pc:docMk/>
            <pc:sldMk cId="288964677" sldId="266"/>
            <ac:spMk id="7" creationId="{B83F9B8A-8162-0B38-F166-2223D03D8471}"/>
          </ac:spMkLst>
        </pc:spChg>
        <pc:spChg chg="add mod">
          <ac:chgData name="Kay Lin" userId="5b1af60d-cb2a-4d78-a954-d29af6f341ee" providerId="ADAL" clId="{DCC5D9CF-EC46-4F72-973E-184EC1FDA73C}" dt="2023-11-30T02:05:43.712" v="1825" actId="1076"/>
          <ac:spMkLst>
            <pc:docMk/>
            <pc:sldMk cId="288964677" sldId="266"/>
            <ac:spMk id="8" creationId="{FF291D82-29B0-F58F-9157-B536921CC6D5}"/>
          </ac:spMkLst>
        </pc:spChg>
        <pc:picChg chg="add mod">
          <ac:chgData name="Kay Lin" userId="5b1af60d-cb2a-4d78-a954-d29af6f341ee" providerId="ADAL" clId="{DCC5D9CF-EC46-4F72-973E-184EC1FDA73C}" dt="2023-11-30T02:05:12.011" v="1817" actId="14100"/>
          <ac:picMkLst>
            <pc:docMk/>
            <pc:sldMk cId="288964677" sldId="266"/>
            <ac:picMk id="2" creationId="{298423C5-F9B7-EA7C-DD50-3162C2421E9C}"/>
          </ac:picMkLst>
        </pc:picChg>
        <pc:picChg chg="add mod">
          <ac:chgData name="Kay Lin" userId="5b1af60d-cb2a-4d78-a954-d29af6f341ee" providerId="ADAL" clId="{DCC5D9CF-EC46-4F72-973E-184EC1FDA73C}" dt="2023-11-30T02:05:14.631" v="1818" actId="14100"/>
          <ac:picMkLst>
            <pc:docMk/>
            <pc:sldMk cId="288964677" sldId="266"/>
            <ac:picMk id="4" creationId="{0AE3ED80-C494-8837-D20E-B0560F63C5BA}"/>
          </ac:picMkLst>
        </pc:picChg>
        <pc:picChg chg="del">
          <ac:chgData name="Kay Lin" userId="5b1af60d-cb2a-4d78-a954-d29af6f341ee" providerId="ADAL" clId="{DCC5D9CF-EC46-4F72-973E-184EC1FDA73C}" dt="2023-11-30T02:03:51.099" v="1797" actId="478"/>
          <ac:picMkLst>
            <pc:docMk/>
            <pc:sldMk cId="288964677" sldId="266"/>
            <ac:picMk id="5" creationId="{A615581C-32A0-C8F7-E8D1-28D6D422FB6D}"/>
          </ac:picMkLst>
        </pc:picChg>
        <pc:cxnChg chg="add mod">
          <ac:chgData name="Kay Lin" userId="5b1af60d-cb2a-4d78-a954-d29af6f341ee" providerId="ADAL" clId="{DCC5D9CF-EC46-4F72-973E-184EC1FDA73C}" dt="2023-11-30T02:05:48.789" v="1826" actId="14100"/>
          <ac:cxnSpMkLst>
            <pc:docMk/>
            <pc:sldMk cId="288964677" sldId="266"/>
            <ac:cxnSpMk id="9" creationId="{EA61CE20-AB31-CF14-7D34-F39E82D5D897}"/>
          </ac:cxnSpMkLst>
        </pc:cxnChg>
      </pc:sldChg>
      <pc:sldChg chg="addSp delSp modSp add mod">
        <pc:chgData name="Kay Lin" userId="5b1af60d-cb2a-4d78-a954-d29af6f341ee" providerId="ADAL" clId="{DCC5D9CF-EC46-4F72-973E-184EC1FDA73C}" dt="2023-11-30T07:06:22.626" v="4294" actId="1076"/>
        <pc:sldMkLst>
          <pc:docMk/>
          <pc:sldMk cId="2724856786" sldId="267"/>
        </pc:sldMkLst>
        <pc:spChg chg="mod">
          <ac:chgData name="Kay Lin" userId="5b1af60d-cb2a-4d78-a954-d29af6f341ee" providerId="ADAL" clId="{DCC5D9CF-EC46-4F72-973E-184EC1FDA73C}" dt="2023-11-30T02:42:54.401" v="2573" actId="20577"/>
          <ac:spMkLst>
            <pc:docMk/>
            <pc:sldMk cId="2724856786" sldId="267"/>
            <ac:spMk id="6" creationId="{12F5A7A0-5988-0C98-E43D-883A3C1A32E7}"/>
          </ac:spMkLst>
        </pc:spChg>
        <pc:spChg chg="del">
          <ac:chgData name="Kay Lin" userId="5b1af60d-cb2a-4d78-a954-d29af6f341ee" providerId="ADAL" clId="{DCC5D9CF-EC46-4F72-973E-184EC1FDA73C}" dt="2023-11-30T02:06:04.480" v="1829" actId="478"/>
          <ac:spMkLst>
            <pc:docMk/>
            <pc:sldMk cId="2724856786" sldId="267"/>
            <ac:spMk id="7" creationId="{B83F9B8A-8162-0B38-F166-2223D03D8471}"/>
          </ac:spMkLst>
        </pc:spChg>
        <pc:spChg chg="del">
          <ac:chgData name="Kay Lin" userId="5b1af60d-cb2a-4d78-a954-d29af6f341ee" providerId="ADAL" clId="{DCC5D9CF-EC46-4F72-973E-184EC1FDA73C}" dt="2023-11-30T02:07:56.050" v="1941" actId="478"/>
          <ac:spMkLst>
            <pc:docMk/>
            <pc:sldMk cId="2724856786" sldId="267"/>
            <ac:spMk id="8" creationId="{FF291D82-29B0-F58F-9157-B536921CC6D5}"/>
          </ac:spMkLst>
        </pc:spChg>
        <pc:spChg chg="add mod">
          <ac:chgData name="Kay Lin" userId="5b1af60d-cb2a-4d78-a954-d29af6f341ee" providerId="ADAL" clId="{DCC5D9CF-EC46-4F72-973E-184EC1FDA73C}" dt="2023-11-30T02:10:35.426" v="2063" actId="20577"/>
          <ac:spMkLst>
            <pc:docMk/>
            <pc:sldMk cId="2724856786" sldId="267"/>
            <ac:spMk id="12" creationId="{F7D82B1C-94B9-812D-CF8D-57825C8ACFAF}"/>
          </ac:spMkLst>
        </pc:spChg>
        <pc:spChg chg="add del mod">
          <ac:chgData name="Kay Lin" userId="5b1af60d-cb2a-4d78-a954-d29af6f341ee" providerId="ADAL" clId="{DCC5D9CF-EC46-4F72-973E-184EC1FDA73C}" dt="2023-11-30T07:05:23.821" v="4149" actId="14100"/>
          <ac:spMkLst>
            <pc:docMk/>
            <pc:sldMk cId="2724856786" sldId="267"/>
            <ac:spMk id="13" creationId="{D1F4D201-9AC9-8832-68F1-899C173F215E}"/>
          </ac:spMkLst>
        </pc:spChg>
        <pc:spChg chg="add mod">
          <ac:chgData name="Kay Lin" userId="5b1af60d-cb2a-4d78-a954-d29af6f341ee" providerId="ADAL" clId="{DCC5D9CF-EC46-4F72-973E-184EC1FDA73C}" dt="2023-11-30T07:05:54.440" v="4240" actId="14100"/>
          <ac:spMkLst>
            <pc:docMk/>
            <pc:sldMk cId="2724856786" sldId="267"/>
            <ac:spMk id="14" creationId="{95F26D78-B708-2D5A-6142-B6A36EBD46A1}"/>
          </ac:spMkLst>
        </pc:spChg>
        <pc:spChg chg="add mod">
          <ac:chgData name="Kay Lin" userId="5b1af60d-cb2a-4d78-a954-d29af6f341ee" providerId="ADAL" clId="{DCC5D9CF-EC46-4F72-973E-184EC1FDA73C}" dt="2023-11-30T07:06:22.626" v="4294" actId="1076"/>
          <ac:spMkLst>
            <pc:docMk/>
            <pc:sldMk cId="2724856786" sldId="267"/>
            <ac:spMk id="15" creationId="{02149FB1-2315-46CA-E1E5-1A6F7B44B1E7}"/>
          </ac:spMkLst>
        </pc:spChg>
        <pc:picChg chg="del">
          <ac:chgData name="Kay Lin" userId="5b1af60d-cb2a-4d78-a954-d29af6f341ee" providerId="ADAL" clId="{DCC5D9CF-EC46-4F72-973E-184EC1FDA73C}" dt="2023-11-30T02:06:03.578" v="1828" actId="478"/>
          <ac:picMkLst>
            <pc:docMk/>
            <pc:sldMk cId="2724856786" sldId="267"/>
            <ac:picMk id="2" creationId="{298423C5-F9B7-EA7C-DD50-3162C2421E9C}"/>
          </ac:picMkLst>
        </pc:picChg>
        <pc:picChg chg="del">
          <ac:chgData name="Kay Lin" userId="5b1af60d-cb2a-4d78-a954-d29af6f341ee" providerId="ADAL" clId="{DCC5D9CF-EC46-4F72-973E-184EC1FDA73C}" dt="2023-11-30T02:06:06.090" v="1830" actId="478"/>
          <ac:picMkLst>
            <pc:docMk/>
            <pc:sldMk cId="2724856786" sldId="267"/>
            <ac:picMk id="4" creationId="{0AE3ED80-C494-8837-D20E-B0560F63C5BA}"/>
          </ac:picMkLst>
        </pc:picChg>
        <pc:picChg chg="add mod ord">
          <ac:chgData name="Kay Lin" userId="5b1af60d-cb2a-4d78-a954-d29af6f341ee" providerId="ADAL" clId="{DCC5D9CF-EC46-4F72-973E-184EC1FDA73C}" dt="2023-11-30T02:09:11.524" v="1986" actId="1076"/>
          <ac:picMkLst>
            <pc:docMk/>
            <pc:sldMk cId="2724856786" sldId="267"/>
            <ac:picMk id="5" creationId="{6EC66316-5ED0-9222-1993-E300653A8240}"/>
          </ac:picMkLst>
        </pc:picChg>
        <pc:picChg chg="add mod">
          <ac:chgData name="Kay Lin" userId="5b1af60d-cb2a-4d78-a954-d29af6f341ee" providerId="ADAL" clId="{DCC5D9CF-EC46-4F72-973E-184EC1FDA73C}" dt="2023-11-30T02:10:01.298" v="2054" actId="1035"/>
          <ac:picMkLst>
            <pc:docMk/>
            <pc:sldMk cId="2724856786" sldId="267"/>
            <ac:picMk id="11" creationId="{36A03072-4A10-1BBC-0D0B-F90599773293}"/>
          </ac:picMkLst>
        </pc:picChg>
        <pc:cxnChg chg="del">
          <ac:chgData name="Kay Lin" userId="5b1af60d-cb2a-4d78-a954-d29af6f341ee" providerId="ADAL" clId="{DCC5D9CF-EC46-4F72-973E-184EC1FDA73C}" dt="2023-11-30T02:07:53.470" v="1940" actId="478"/>
          <ac:cxnSpMkLst>
            <pc:docMk/>
            <pc:sldMk cId="2724856786" sldId="267"/>
            <ac:cxnSpMk id="9" creationId="{EA61CE20-AB31-CF14-7D34-F39E82D5D897}"/>
          </ac:cxnSpMkLst>
        </pc:cxnChg>
      </pc:sldChg>
      <pc:sldChg chg="addSp delSp modSp new mod">
        <pc:chgData name="Kay Lin" userId="5b1af60d-cb2a-4d78-a954-d29af6f341ee" providerId="ADAL" clId="{DCC5D9CF-EC46-4F72-973E-184EC1FDA73C}" dt="2023-11-30T03:26:41.961" v="3582" actId="20577"/>
        <pc:sldMkLst>
          <pc:docMk/>
          <pc:sldMk cId="3873136983" sldId="268"/>
        </pc:sldMkLst>
        <pc:spChg chg="del">
          <ac:chgData name="Kay Lin" userId="5b1af60d-cb2a-4d78-a954-d29af6f341ee" providerId="ADAL" clId="{DCC5D9CF-EC46-4F72-973E-184EC1FDA73C}" dt="2023-11-30T02:10:45.697" v="2065" actId="478"/>
          <ac:spMkLst>
            <pc:docMk/>
            <pc:sldMk cId="3873136983" sldId="268"/>
            <ac:spMk id="2" creationId="{E548716D-570D-4763-DF8D-FE7738387A8B}"/>
          </ac:spMkLst>
        </pc:spChg>
        <pc:spChg chg="del">
          <ac:chgData name="Kay Lin" userId="5b1af60d-cb2a-4d78-a954-d29af6f341ee" providerId="ADAL" clId="{DCC5D9CF-EC46-4F72-973E-184EC1FDA73C}" dt="2023-11-30T02:10:45.697" v="2065" actId="478"/>
          <ac:spMkLst>
            <pc:docMk/>
            <pc:sldMk cId="3873136983" sldId="268"/>
            <ac:spMk id="3" creationId="{51A06F28-F6EE-B125-34E7-2733284E1B95}"/>
          </ac:spMkLst>
        </pc:spChg>
        <pc:spChg chg="add mod">
          <ac:chgData name="Kay Lin" userId="5b1af60d-cb2a-4d78-a954-d29af6f341ee" providerId="ADAL" clId="{DCC5D9CF-EC46-4F72-973E-184EC1FDA73C}" dt="2023-11-30T03:08:27.137" v="3253" actId="20577"/>
          <ac:spMkLst>
            <pc:docMk/>
            <pc:sldMk cId="3873136983" sldId="268"/>
            <ac:spMk id="6" creationId="{54FA6493-8393-D7F9-298D-5EBE69243B95}"/>
          </ac:spMkLst>
        </pc:spChg>
        <pc:spChg chg="add mod">
          <ac:chgData name="Kay Lin" userId="5b1af60d-cb2a-4d78-a954-d29af6f341ee" providerId="ADAL" clId="{DCC5D9CF-EC46-4F72-973E-184EC1FDA73C}" dt="2023-11-30T02:46:12.900" v="2635" actId="1035"/>
          <ac:spMkLst>
            <pc:docMk/>
            <pc:sldMk cId="3873136983" sldId="268"/>
            <ac:spMk id="7" creationId="{ADFCFA0A-164A-2740-7536-B961E60144FF}"/>
          </ac:spMkLst>
        </pc:spChg>
        <pc:spChg chg="add mod">
          <ac:chgData name="Kay Lin" userId="5b1af60d-cb2a-4d78-a954-d29af6f341ee" providerId="ADAL" clId="{DCC5D9CF-EC46-4F72-973E-184EC1FDA73C}" dt="2023-11-30T03:26:41.961" v="3582" actId="20577"/>
          <ac:spMkLst>
            <pc:docMk/>
            <pc:sldMk cId="3873136983" sldId="268"/>
            <ac:spMk id="15" creationId="{AEFB0EAD-44A6-ADD8-8E7F-41458D8C92E7}"/>
          </ac:spMkLst>
        </pc:spChg>
        <pc:spChg chg="add mod">
          <ac:chgData name="Kay Lin" userId="5b1af60d-cb2a-4d78-a954-d29af6f341ee" providerId="ADAL" clId="{DCC5D9CF-EC46-4F72-973E-184EC1FDA73C}" dt="2023-11-30T03:08:08.214" v="3247" actId="1076"/>
          <ac:spMkLst>
            <pc:docMk/>
            <pc:sldMk cId="3873136983" sldId="268"/>
            <ac:spMk id="24" creationId="{D2527910-B232-33CD-1E2B-BE4922200B4D}"/>
          </ac:spMkLst>
        </pc:spChg>
        <pc:spChg chg="add mod">
          <ac:chgData name="Kay Lin" userId="5b1af60d-cb2a-4d78-a954-d29af6f341ee" providerId="ADAL" clId="{DCC5D9CF-EC46-4F72-973E-184EC1FDA73C}" dt="2023-11-30T03:08:02.005" v="3245" actId="1076"/>
          <ac:spMkLst>
            <pc:docMk/>
            <pc:sldMk cId="3873136983" sldId="268"/>
            <ac:spMk id="25" creationId="{B14D8813-B177-AF8D-BC3F-3DC046F39AAB}"/>
          </ac:spMkLst>
        </pc:spChg>
        <pc:picChg chg="add mod">
          <ac:chgData name="Kay Lin" userId="5b1af60d-cb2a-4d78-a954-d29af6f341ee" providerId="ADAL" clId="{DCC5D9CF-EC46-4F72-973E-184EC1FDA73C}" dt="2023-11-30T02:46:12.900" v="2635" actId="1035"/>
          <ac:picMkLst>
            <pc:docMk/>
            <pc:sldMk cId="3873136983" sldId="268"/>
            <ac:picMk id="5" creationId="{FE2FE0D7-E15A-2CDD-8E8C-721DEDA1AF17}"/>
          </ac:picMkLst>
        </pc:picChg>
        <pc:picChg chg="add mod ord modCrop">
          <ac:chgData name="Kay Lin" userId="5b1af60d-cb2a-4d78-a954-d29af6f341ee" providerId="ADAL" clId="{DCC5D9CF-EC46-4F72-973E-184EC1FDA73C}" dt="2023-11-30T02:55:41.707" v="2848" actId="1076"/>
          <ac:picMkLst>
            <pc:docMk/>
            <pc:sldMk cId="3873136983" sldId="268"/>
            <ac:picMk id="9" creationId="{E5F93CA3-0302-5EA1-1A77-4B4B70E05C9E}"/>
          </ac:picMkLst>
        </pc:picChg>
        <pc:picChg chg="add mod">
          <ac:chgData name="Kay Lin" userId="5b1af60d-cb2a-4d78-a954-d29af6f341ee" providerId="ADAL" clId="{DCC5D9CF-EC46-4F72-973E-184EC1FDA73C}" dt="2023-11-30T03:03:55.612" v="3013" actId="14100"/>
          <ac:picMkLst>
            <pc:docMk/>
            <pc:sldMk cId="3873136983" sldId="268"/>
            <ac:picMk id="11" creationId="{E8DCABCB-F185-A6D7-1AFF-118E49A59DCD}"/>
          </ac:picMkLst>
        </pc:picChg>
        <pc:picChg chg="add mod">
          <ac:chgData name="Kay Lin" userId="5b1af60d-cb2a-4d78-a954-d29af6f341ee" providerId="ADAL" clId="{DCC5D9CF-EC46-4F72-973E-184EC1FDA73C}" dt="2023-11-30T03:07:21.350" v="3211" actId="1076"/>
          <ac:picMkLst>
            <pc:docMk/>
            <pc:sldMk cId="3873136983" sldId="268"/>
            <ac:picMk id="18" creationId="{17360E7C-EF19-4084-73FF-79CCEC7455F5}"/>
          </ac:picMkLst>
        </pc:picChg>
        <pc:cxnChg chg="add mod">
          <ac:chgData name="Kay Lin" userId="5b1af60d-cb2a-4d78-a954-d29af6f341ee" providerId="ADAL" clId="{DCC5D9CF-EC46-4F72-973E-184EC1FDA73C}" dt="2023-11-30T02:55:45.849" v="2850" actId="14100"/>
          <ac:cxnSpMkLst>
            <pc:docMk/>
            <pc:sldMk cId="3873136983" sldId="268"/>
            <ac:cxnSpMk id="12" creationId="{04CC54AC-921A-7229-D803-F496D2DA0D78}"/>
          </ac:cxnSpMkLst>
        </pc:cxnChg>
        <pc:cxnChg chg="add mod">
          <ac:chgData name="Kay Lin" userId="5b1af60d-cb2a-4d78-a954-d29af6f341ee" providerId="ADAL" clId="{DCC5D9CF-EC46-4F72-973E-184EC1FDA73C}" dt="2023-11-30T03:07:21.350" v="3211" actId="1076"/>
          <ac:cxnSpMkLst>
            <pc:docMk/>
            <pc:sldMk cId="3873136983" sldId="268"/>
            <ac:cxnSpMk id="20" creationId="{48B57614-C7EF-EB55-8E06-0CD1D5063E14}"/>
          </ac:cxnSpMkLst>
        </pc:cxnChg>
      </pc:sldChg>
      <pc:sldChg chg="addSp delSp modSp new mod">
        <pc:chgData name="Kay Lin" userId="5b1af60d-cb2a-4d78-a954-d29af6f341ee" providerId="ADAL" clId="{DCC5D9CF-EC46-4F72-973E-184EC1FDA73C}" dt="2023-11-30T03:26:39.001" v="3581" actId="20577"/>
        <pc:sldMkLst>
          <pc:docMk/>
          <pc:sldMk cId="3913928634" sldId="269"/>
        </pc:sldMkLst>
        <pc:spChg chg="del">
          <ac:chgData name="Kay Lin" userId="5b1af60d-cb2a-4d78-a954-d29af6f341ee" providerId="ADAL" clId="{DCC5D9CF-EC46-4F72-973E-184EC1FDA73C}" dt="2023-11-30T03:03:15.316" v="2995" actId="478"/>
          <ac:spMkLst>
            <pc:docMk/>
            <pc:sldMk cId="3913928634" sldId="269"/>
            <ac:spMk id="2" creationId="{C3A1E5D6-6115-42D6-8464-FDD83242E82A}"/>
          </ac:spMkLst>
        </pc:spChg>
        <pc:spChg chg="del">
          <ac:chgData name="Kay Lin" userId="5b1af60d-cb2a-4d78-a954-d29af6f341ee" providerId="ADAL" clId="{DCC5D9CF-EC46-4F72-973E-184EC1FDA73C}" dt="2023-11-30T03:03:15.316" v="2995" actId="478"/>
          <ac:spMkLst>
            <pc:docMk/>
            <pc:sldMk cId="3913928634" sldId="269"/>
            <ac:spMk id="3" creationId="{EFB6AB48-F404-37B6-DF65-2DD71C86E94A}"/>
          </ac:spMkLst>
        </pc:spChg>
        <pc:spChg chg="add mod">
          <ac:chgData name="Kay Lin" userId="5b1af60d-cb2a-4d78-a954-d29af6f341ee" providerId="ADAL" clId="{DCC5D9CF-EC46-4F72-973E-184EC1FDA73C}" dt="2023-11-30T03:24:54.106" v="3561"/>
          <ac:spMkLst>
            <pc:docMk/>
            <pc:sldMk cId="3913928634" sldId="269"/>
            <ac:spMk id="6" creationId="{387690DE-6708-C94A-F742-1FF3340CD476}"/>
          </ac:spMkLst>
        </pc:spChg>
        <pc:spChg chg="add mod">
          <ac:chgData name="Kay Lin" userId="5b1af60d-cb2a-4d78-a954-d29af6f341ee" providerId="ADAL" clId="{DCC5D9CF-EC46-4F72-973E-184EC1FDA73C}" dt="2023-11-30T03:15:04.939" v="3369" actId="1036"/>
          <ac:spMkLst>
            <pc:docMk/>
            <pc:sldMk cId="3913928634" sldId="269"/>
            <ac:spMk id="11" creationId="{7EA3DBF5-59C7-2ED2-B7D4-73B5A4CE0067}"/>
          </ac:spMkLst>
        </pc:spChg>
        <pc:spChg chg="add mod">
          <ac:chgData name="Kay Lin" userId="5b1af60d-cb2a-4d78-a954-d29af6f341ee" providerId="ADAL" clId="{DCC5D9CF-EC46-4F72-973E-184EC1FDA73C}" dt="2023-11-30T03:19:17.242" v="3471" actId="1076"/>
          <ac:spMkLst>
            <pc:docMk/>
            <pc:sldMk cId="3913928634" sldId="269"/>
            <ac:spMk id="15" creationId="{519C6658-FBCE-77E6-66F5-9B82E6C2551A}"/>
          </ac:spMkLst>
        </pc:spChg>
        <pc:spChg chg="add mod">
          <ac:chgData name="Kay Lin" userId="5b1af60d-cb2a-4d78-a954-d29af6f341ee" providerId="ADAL" clId="{DCC5D9CF-EC46-4F72-973E-184EC1FDA73C}" dt="2023-11-30T03:26:39.001" v="3581" actId="20577"/>
          <ac:spMkLst>
            <pc:docMk/>
            <pc:sldMk cId="3913928634" sldId="269"/>
            <ac:spMk id="22" creationId="{00EB68FD-7342-6588-9F5E-1ECC7AEDADC7}"/>
          </ac:spMkLst>
        </pc:spChg>
        <pc:spChg chg="add mod">
          <ac:chgData name="Kay Lin" userId="5b1af60d-cb2a-4d78-a954-d29af6f341ee" providerId="ADAL" clId="{DCC5D9CF-EC46-4F72-973E-184EC1FDA73C}" dt="2023-11-30T03:19:29.598" v="3478" actId="1036"/>
          <ac:spMkLst>
            <pc:docMk/>
            <pc:sldMk cId="3913928634" sldId="269"/>
            <ac:spMk id="28" creationId="{9532F38C-205D-DC36-67B5-C50A609BA38C}"/>
          </ac:spMkLst>
        </pc:spChg>
        <pc:spChg chg="add mod">
          <ac:chgData name="Kay Lin" userId="5b1af60d-cb2a-4d78-a954-d29af6f341ee" providerId="ADAL" clId="{DCC5D9CF-EC46-4F72-973E-184EC1FDA73C}" dt="2023-11-30T03:20:07.369" v="3500" actId="1036"/>
          <ac:spMkLst>
            <pc:docMk/>
            <pc:sldMk cId="3913928634" sldId="269"/>
            <ac:spMk id="33" creationId="{E4172FC7-18E2-2B5D-8B36-418FA80E67F8}"/>
          </ac:spMkLst>
        </pc:spChg>
        <pc:picChg chg="add mod">
          <ac:chgData name="Kay Lin" userId="5b1af60d-cb2a-4d78-a954-d29af6f341ee" providerId="ADAL" clId="{DCC5D9CF-EC46-4F72-973E-184EC1FDA73C}" dt="2023-11-30T03:15:04.939" v="3369" actId="1036"/>
          <ac:picMkLst>
            <pc:docMk/>
            <pc:sldMk cId="3913928634" sldId="269"/>
            <ac:picMk id="5" creationId="{EE581A09-533F-0657-1B11-988DC52C7479}"/>
          </ac:picMkLst>
        </pc:picChg>
        <pc:picChg chg="add del mod">
          <ac:chgData name="Kay Lin" userId="5b1af60d-cb2a-4d78-a954-d29af6f341ee" providerId="ADAL" clId="{DCC5D9CF-EC46-4F72-973E-184EC1FDA73C}" dt="2023-11-30T03:13:23.961" v="3301" actId="478"/>
          <ac:picMkLst>
            <pc:docMk/>
            <pc:sldMk cId="3913928634" sldId="269"/>
            <ac:picMk id="8" creationId="{BB1058CB-D861-1C0F-4895-7B5D2D558792}"/>
          </ac:picMkLst>
        </pc:picChg>
        <pc:picChg chg="add mod">
          <ac:chgData name="Kay Lin" userId="5b1af60d-cb2a-4d78-a954-d29af6f341ee" providerId="ADAL" clId="{DCC5D9CF-EC46-4F72-973E-184EC1FDA73C}" dt="2023-11-30T03:19:12.380" v="3469" actId="1076"/>
          <ac:picMkLst>
            <pc:docMk/>
            <pc:sldMk cId="3913928634" sldId="269"/>
            <ac:picMk id="10" creationId="{95933F4B-467E-ED21-AAF8-ADD5EA5BD41D}"/>
          </ac:picMkLst>
        </pc:picChg>
        <pc:picChg chg="add mod">
          <ac:chgData name="Kay Lin" userId="5b1af60d-cb2a-4d78-a954-d29af6f341ee" providerId="ADAL" clId="{DCC5D9CF-EC46-4F72-973E-184EC1FDA73C}" dt="2023-11-30T03:17:13.653" v="3386" actId="1076"/>
          <ac:picMkLst>
            <pc:docMk/>
            <pc:sldMk cId="3913928634" sldId="269"/>
            <ac:picMk id="21" creationId="{535E4540-76FF-7B2F-449F-B9D2E7A1A2C8}"/>
          </ac:picMkLst>
        </pc:picChg>
        <pc:picChg chg="add mod">
          <ac:chgData name="Kay Lin" userId="5b1af60d-cb2a-4d78-a954-d29af6f341ee" providerId="ADAL" clId="{DCC5D9CF-EC46-4F72-973E-184EC1FDA73C}" dt="2023-11-30T03:19:43.591" v="3483" actId="1076"/>
          <ac:picMkLst>
            <pc:docMk/>
            <pc:sldMk cId="3913928634" sldId="269"/>
            <ac:picMk id="24" creationId="{2B763D80-CD33-A98D-B059-2472023D82FF}"/>
          </ac:picMkLst>
        </pc:picChg>
        <pc:picChg chg="add mod">
          <ac:chgData name="Kay Lin" userId="5b1af60d-cb2a-4d78-a954-d29af6f341ee" providerId="ADAL" clId="{DCC5D9CF-EC46-4F72-973E-184EC1FDA73C}" dt="2023-11-30T03:19:55.461" v="3488" actId="1076"/>
          <ac:picMkLst>
            <pc:docMk/>
            <pc:sldMk cId="3913928634" sldId="269"/>
            <ac:picMk id="26" creationId="{C78FEF7A-0118-21E2-7E74-64DB19AC89A7}"/>
          </ac:picMkLst>
        </pc:picChg>
        <pc:cxnChg chg="add mod">
          <ac:chgData name="Kay Lin" userId="5b1af60d-cb2a-4d78-a954-d29af6f341ee" providerId="ADAL" clId="{DCC5D9CF-EC46-4F72-973E-184EC1FDA73C}" dt="2023-11-30T03:19:14.700" v="3470" actId="14100"/>
          <ac:cxnSpMkLst>
            <pc:docMk/>
            <pc:sldMk cId="3913928634" sldId="269"/>
            <ac:cxnSpMk id="12" creationId="{EE0DD6CD-D292-56B1-0A84-D1F9D2D9BEB0}"/>
          </ac:cxnSpMkLst>
        </pc:cxnChg>
        <pc:cxnChg chg="add del mod">
          <ac:chgData name="Kay Lin" userId="5b1af60d-cb2a-4d78-a954-d29af6f341ee" providerId="ADAL" clId="{DCC5D9CF-EC46-4F72-973E-184EC1FDA73C}" dt="2023-11-30T03:13:28.311" v="3303" actId="478"/>
          <ac:cxnSpMkLst>
            <pc:docMk/>
            <pc:sldMk cId="3913928634" sldId="269"/>
            <ac:cxnSpMk id="16" creationId="{908A18F3-1E04-8857-2B66-C8177819D775}"/>
          </ac:cxnSpMkLst>
        </pc:cxnChg>
        <pc:cxnChg chg="add mod">
          <ac:chgData name="Kay Lin" userId="5b1af60d-cb2a-4d78-a954-d29af6f341ee" providerId="ADAL" clId="{DCC5D9CF-EC46-4F72-973E-184EC1FDA73C}" dt="2023-11-30T03:25:09.717" v="3570" actId="14100"/>
          <ac:cxnSpMkLst>
            <pc:docMk/>
            <pc:sldMk cId="3913928634" sldId="269"/>
            <ac:cxnSpMk id="29" creationId="{B0395D5D-338A-7937-1D3F-024E18FE8BE3}"/>
          </ac:cxnSpMkLst>
        </pc:cxnChg>
        <pc:cxnChg chg="add mod">
          <ac:chgData name="Kay Lin" userId="5b1af60d-cb2a-4d78-a954-d29af6f341ee" providerId="ADAL" clId="{DCC5D9CF-EC46-4F72-973E-184EC1FDA73C}" dt="2023-11-30T03:20:17.021" v="3504" actId="14100"/>
          <ac:cxnSpMkLst>
            <pc:docMk/>
            <pc:sldMk cId="3913928634" sldId="269"/>
            <ac:cxnSpMk id="34" creationId="{43A51866-2503-1DAB-3E58-1758BF3E3BBB}"/>
          </ac:cxnSpMkLst>
        </pc:cxnChg>
      </pc:sldChg>
      <pc:sldChg chg="modSp add del mod">
        <pc:chgData name="Kay Lin" userId="5b1af60d-cb2a-4d78-a954-d29af6f341ee" providerId="ADAL" clId="{DCC5D9CF-EC46-4F72-973E-184EC1FDA73C}" dt="2023-11-30T02:49:51.162" v="2812" actId="47"/>
        <pc:sldMkLst>
          <pc:docMk/>
          <pc:sldMk cId="4134235227" sldId="269"/>
        </pc:sldMkLst>
        <pc:spChg chg="mod">
          <ac:chgData name="Kay Lin" userId="5b1af60d-cb2a-4d78-a954-d29af6f341ee" providerId="ADAL" clId="{DCC5D9CF-EC46-4F72-973E-184EC1FDA73C}" dt="2023-11-30T02:47:04.654" v="2641" actId="6549"/>
          <ac:spMkLst>
            <pc:docMk/>
            <pc:sldMk cId="4134235227" sldId="269"/>
            <ac:spMk id="6" creationId="{54FA6493-8393-D7F9-298D-5EBE69243B95}"/>
          </ac:spMkLst>
        </pc:spChg>
      </pc:sldChg>
      <pc:sldChg chg="addSp delSp modSp new mod">
        <pc:chgData name="Kay Lin" userId="5b1af60d-cb2a-4d78-a954-d29af6f341ee" providerId="ADAL" clId="{DCC5D9CF-EC46-4F72-973E-184EC1FDA73C}" dt="2023-11-30T08:33:16.059" v="4770" actId="20577"/>
        <pc:sldMkLst>
          <pc:docMk/>
          <pc:sldMk cId="3785965962" sldId="270"/>
        </pc:sldMkLst>
        <pc:spChg chg="del">
          <ac:chgData name="Kay Lin" userId="5b1af60d-cb2a-4d78-a954-d29af6f341ee" providerId="ADAL" clId="{DCC5D9CF-EC46-4F72-973E-184EC1FDA73C}" dt="2023-11-30T03:23:11.334" v="3507" actId="478"/>
          <ac:spMkLst>
            <pc:docMk/>
            <pc:sldMk cId="3785965962" sldId="270"/>
            <ac:spMk id="2" creationId="{805AAF9C-025D-0189-AD7F-CB59CFFE635E}"/>
          </ac:spMkLst>
        </pc:spChg>
        <pc:spChg chg="del">
          <ac:chgData name="Kay Lin" userId="5b1af60d-cb2a-4d78-a954-d29af6f341ee" providerId="ADAL" clId="{DCC5D9CF-EC46-4F72-973E-184EC1FDA73C}" dt="2023-11-30T03:23:12.845" v="3508" actId="478"/>
          <ac:spMkLst>
            <pc:docMk/>
            <pc:sldMk cId="3785965962" sldId="270"/>
            <ac:spMk id="3" creationId="{26B3A706-199B-235D-AEF5-B96067FF8F18}"/>
          </ac:spMkLst>
        </pc:spChg>
        <pc:spChg chg="add mod">
          <ac:chgData name="Kay Lin" userId="5b1af60d-cb2a-4d78-a954-d29af6f341ee" providerId="ADAL" clId="{DCC5D9CF-EC46-4F72-973E-184EC1FDA73C}" dt="2023-11-30T06:57:05.541" v="4015" actId="20577"/>
          <ac:spMkLst>
            <pc:docMk/>
            <pc:sldMk cId="3785965962" sldId="270"/>
            <ac:spMk id="4" creationId="{5316AB50-CE97-DE02-8606-E972F93A6D43}"/>
          </ac:spMkLst>
        </pc:spChg>
        <pc:spChg chg="add mod">
          <ac:chgData name="Kay Lin" userId="5b1af60d-cb2a-4d78-a954-d29af6f341ee" providerId="ADAL" clId="{DCC5D9CF-EC46-4F72-973E-184EC1FDA73C}" dt="2023-11-30T07:23:06.179" v="4488" actId="1076"/>
          <ac:spMkLst>
            <pc:docMk/>
            <pc:sldMk cId="3785965962" sldId="270"/>
            <ac:spMk id="7" creationId="{67E6E0F7-5075-09CA-E168-FAE9726EB651}"/>
          </ac:spMkLst>
        </pc:spChg>
        <pc:spChg chg="add mod">
          <ac:chgData name="Kay Lin" userId="5b1af60d-cb2a-4d78-a954-d29af6f341ee" providerId="ADAL" clId="{DCC5D9CF-EC46-4F72-973E-184EC1FDA73C}" dt="2023-11-30T08:33:16.059" v="4770" actId="20577"/>
          <ac:spMkLst>
            <pc:docMk/>
            <pc:sldMk cId="3785965962" sldId="270"/>
            <ac:spMk id="8" creationId="{CA59E2C8-DA80-D92B-8BB9-99C1523AC1E5}"/>
          </ac:spMkLst>
        </pc:spChg>
        <pc:picChg chg="add mod">
          <ac:chgData name="Kay Lin" userId="5b1af60d-cb2a-4d78-a954-d29af6f341ee" providerId="ADAL" clId="{DCC5D9CF-EC46-4F72-973E-184EC1FDA73C}" dt="2023-11-30T07:23:14.832" v="4490" actId="14100"/>
          <ac:picMkLst>
            <pc:docMk/>
            <pc:sldMk cId="3785965962" sldId="270"/>
            <ac:picMk id="6" creationId="{7A789BE5-ADAE-D938-5A22-50C8A1C18730}"/>
          </ac:picMkLst>
        </pc:picChg>
        <pc:picChg chg="add mod">
          <ac:chgData name="Kay Lin" userId="5b1af60d-cb2a-4d78-a954-d29af6f341ee" providerId="ADAL" clId="{DCC5D9CF-EC46-4F72-973E-184EC1FDA73C}" dt="2023-11-30T07:23:10.555" v="4489" actId="1076"/>
          <ac:picMkLst>
            <pc:docMk/>
            <pc:sldMk cId="3785965962" sldId="270"/>
            <ac:picMk id="9" creationId="{3396183E-BA60-80EE-3ACD-31FAFF7F3F36}"/>
          </ac:picMkLst>
        </pc:picChg>
      </pc:sldChg>
      <pc:sldChg chg="addSp delSp modSp add mod">
        <pc:chgData name="Kay Lin" userId="5b1af60d-cb2a-4d78-a954-d29af6f341ee" providerId="ADAL" clId="{DCC5D9CF-EC46-4F72-973E-184EC1FDA73C}" dt="2023-11-30T07:37:40.190" v="4535" actId="14100"/>
        <pc:sldMkLst>
          <pc:docMk/>
          <pc:sldMk cId="4286504714" sldId="271"/>
        </pc:sldMkLst>
        <pc:spChg chg="mod">
          <ac:chgData name="Kay Lin" userId="5b1af60d-cb2a-4d78-a954-d29af6f341ee" providerId="ADAL" clId="{DCC5D9CF-EC46-4F72-973E-184EC1FDA73C}" dt="2023-11-30T07:35:32.132" v="4494" actId="20577"/>
          <ac:spMkLst>
            <pc:docMk/>
            <pc:sldMk cId="4286504714" sldId="271"/>
            <ac:spMk id="4" creationId="{5316AB50-CE97-DE02-8606-E972F93A6D43}"/>
          </ac:spMkLst>
        </pc:spChg>
        <pc:spChg chg="add mod">
          <ac:chgData name="Kay Lin" userId="5b1af60d-cb2a-4d78-a954-d29af6f341ee" providerId="ADAL" clId="{DCC5D9CF-EC46-4F72-973E-184EC1FDA73C}" dt="2023-11-30T07:35:37.792" v="4497" actId="1076"/>
          <ac:spMkLst>
            <pc:docMk/>
            <pc:sldMk cId="4286504714" sldId="271"/>
            <ac:spMk id="8" creationId="{75919D7A-A823-C151-FD37-79084F50BFE2}"/>
          </ac:spMkLst>
        </pc:spChg>
        <pc:spChg chg="add del mod">
          <ac:chgData name="Kay Lin" userId="5b1af60d-cb2a-4d78-a954-d29af6f341ee" providerId="ADAL" clId="{DCC5D9CF-EC46-4F72-973E-184EC1FDA73C}" dt="2023-11-30T07:35:34.491" v="4496" actId="478"/>
          <ac:spMkLst>
            <pc:docMk/>
            <pc:sldMk cId="4286504714" sldId="271"/>
            <ac:spMk id="9" creationId="{13F6BFE4-D192-2E4E-C388-F93C0203BD66}"/>
          </ac:spMkLst>
        </pc:spChg>
        <pc:spChg chg="add mod">
          <ac:chgData name="Kay Lin" userId="5b1af60d-cb2a-4d78-a954-d29af6f341ee" providerId="ADAL" clId="{DCC5D9CF-EC46-4F72-973E-184EC1FDA73C}" dt="2023-11-30T07:35:53.288" v="4517" actId="20577"/>
          <ac:spMkLst>
            <pc:docMk/>
            <pc:sldMk cId="4286504714" sldId="271"/>
            <ac:spMk id="15" creationId="{6C19A640-9EB6-22C4-1B05-A30C10984056}"/>
          </ac:spMkLst>
        </pc:spChg>
        <pc:spChg chg="add mod">
          <ac:chgData name="Kay Lin" userId="5b1af60d-cb2a-4d78-a954-d29af6f341ee" providerId="ADAL" clId="{DCC5D9CF-EC46-4F72-973E-184EC1FDA73C}" dt="2023-11-30T07:37:35.063" v="4533" actId="14100"/>
          <ac:spMkLst>
            <pc:docMk/>
            <pc:sldMk cId="4286504714" sldId="271"/>
            <ac:spMk id="19" creationId="{46F630D4-2289-B446-45D6-0A13D40AE8C2}"/>
          </ac:spMkLst>
        </pc:spChg>
        <pc:picChg chg="add del mod">
          <ac:chgData name="Kay Lin" userId="5b1af60d-cb2a-4d78-a954-d29af6f341ee" providerId="ADAL" clId="{DCC5D9CF-EC46-4F72-973E-184EC1FDA73C}" dt="2023-11-30T07:35:33.286" v="4495" actId="478"/>
          <ac:picMkLst>
            <pc:docMk/>
            <pc:sldMk cId="4286504714" sldId="271"/>
            <ac:picMk id="3" creationId="{FF0C51A6-C94B-6D76-BBC4-B930B8F159B6}"/>
          </ac:picMkLst>
        </pc:picChg>
        <pc:picChg chg="del">
          <ac:chgData name="Kay Lin" userId="5b1af60d-cb2a-4d78-a954-d29af6f341ee" providerId="ADAL" clId="{DCC5D9CF-EC46-4F72-973E-184EC1FDA73C}" dt="2023-11-30T06:55:14.332" v="3998" actId="478"/>
          <ac:picMkLst>
            <pc:docMk/>
            <pc:sldMk cId="4286504714" sldId="271"/>
            <ac:picMk id="6" creationId="{7A789BE5-ADAE-D938-5A22-50C8A1C18730}"/>
          </ac:picMkLst>
        </pc:picChg>
        <pc:picChg chg="add mod modCrop">
          <ac:chgData name="Kay Lin" userId="5b1af60d-cb2a-4d78-a954-d29af6f341ee" providerId="ADAL" clId="{DCC5D9CF-EC46-4F72-973E-184EC1FDA73C}" dt="2023-11-30T07:35:37.792" v="4497" actId="1076"/>
          <ac:picMkLst>
            <pc:docMk/>
            <pc:sldMk cId="4286504714" sldId="271"/>
            <ac:picMk id="7" creationId="{D481F4C0-C7AD-B589-6968-85B0B21A97F6}"/>
          </ac:picMkLst>
        </pc:picChg>
        <pc:picChg chg="add mod">
          <ac:chgData name="Kay Lin" userId="5b1af60d-cb2a-4d78-a954-d29af6f341ee" providerId="ADAL" clId="{DCC5D9CF-EC46-4F72-973E-184EC1FDA73C}" dt="2023-11-30T07:35:37.792" v="4497" actId="1076"/>
          <ac:picMkLst>
            <pc:docMk/>
            <pc:sldMk cId="4286504714" sldId="271"/>
            <ac:picMk id="11" creationId="{6A6C8053-FCC3-5CCB-B65D-03E473D33F53}"/>
          </ac:picMkLst>
        </pc:picChg>
        <pc:picChg chg="add mod">
          <ac:chgData name="Kay Lin" userId="5b1af60d-cb2a-4d78-a954-d29af6f341ee" providerId="ADAL" clId="{DCC5D9CF-EC46-4F72-973E-184EC1FDA73C}" dt="2023-11-30T07:36:32.070" v="4519" actId="1076"/>
          <ac:picMkLst>
            <pc:docMk/>
            <pc:sldMk cId="4286504714" sldId="271"/>
            <ac:picMk id="16" creationId="{CC40CDC9-2C7B-2A14-0554-506366A5A43F}"/>
          </ac:picMkLst>
        </pc:picChg>
        <pc:picChg chg="add mod">
          <ac:chgData name="Kay Lin" userId="5b1af60d-cb2a-4d78-a954-d29af6f341ee" providerId="ADAL" clId="{DCC5D9CF-EC46-4F72-973E-184EC1FDA73C}" dt="2023-11-30T07:37:22.428" v="4522" actId="1076"/>
          <ac:picMkLst>
            <pc:docMk/>
            <pc:sldMk cId="4286504714" sldId="271"/>
            <ac:picMk id="18" creationId="{44931E1E-536F-F111-ADCB-551F75237BD1}"/>
          </ac:picMkLst>
        </pc:picChg>
        <pc:cxnChg chg="add mod">
          <ac:chgData name="Kay Lin" userId="5b1af60d-cb2a-4d78-a954-d29af6f341ee" providerId="ADAL" clId="{DCC5D9CF-EC46-4F72-973E-184EC1FDA73C}" dt="2023-11-30T07:35:37.792" v="4497" actId="1076"/>
          <ac:cxnSpMkLst>
            <pc:docMk/>
            <pc:sldMk cId="4286504714" sldId="271"/>
            <ac:cxnSpMk id="12" creationId="{A0E57282-3DBD-10D3-C287-771A65CFAB73}"/>
          </ac:cxnSpMkLst>
        </pc:cxnChg>
        <pc:cxnChg chg="add mod">
          <ac:chgData name="Kay Lin" userId="5b1af60d-cb2a-4d78-a954-d29af6f341ee" providerId="ADAL" clId="{DCC5D9CF-EC46-4F72-973E-184EC1FDA73C}" dt="2023-11-30T07:37:40.190" v="4535" actId="14100"/>
          <ac:cxnSpMkLst>
            <pc:docMk/>
            <pc:sldMk cId="4286504714" sldId="271"/>
            <ac:cxnSpMk id="20" creationId="{F769B468-8CF7-B01F-2760-3D296310DFE8}"/>
          </ac:cxnSpMkLst>
        </pc:cxnChg>
      </pc:sldChg>
      <pc:sldChg chg="addSp delSp modSp add mod">
        <pc:chgData name="Kay Lin" userId="5b1af60d-cb2a-4d78-a954-d29af6f341ee" providerId="ADAL" clId="{DCC5D9CF-EC46-4F72-973E-184EC1FDA73C}" dt="2023-11-30T08:33:33.932" v="4816" actId="6549"/>
        <pc:sldMkLst>
          <pc:docMk/>
          <pc:sldMk cId="1249343101" sldId="272"/>
        </pc:sldMkLst>
        <pc:spChg chg="add del mod">
          <ac:chgData name="Kay Lin" userId="5b1af60d-cb2a-4d78-a954-d29af6f341ee" providerId="ADAL" clId="{DCC5D9CF-EC46-4F72-973E-184EC1FDA73C}" dt="2023-11-30T07:37:55.921" v="4536" actId="478"/>
          <ac:spMkLst>
            <pc:docMk/>
            <pc:sldMk cId="1249343101" sldId="272"/>
            <ac:spMk id="2" creationId="{F49C93CF-DFEC-938C-56FC-469ED0EA747E}"/>
          </ac:spMkLst>
        </pc:spChg>
        <pc:spChg chg="mod">
          <ac:chgData name="Kay Lin" userId="5b1af60d-cb2a-4d78-a954-d29af6f341ee" providerId="ADAL" clId="{DCC5D9CF-EC46-4F72-973E-184EC1FDA73C}" dt="2023-11-30T08:33:33.932" v="4816" actId="6549"/>
          <ac:spMkLst>
            <pc:docMk/>
            <pc:sldMk cId="1249343101" sldId="272"/>
            <ac:spMk id="4" creationId="{5316AB50-CE97-DE02-8606-E972F93A6D43}"/>
          </ac:spMkLst>
        </pc:spChg>
        <pc:picChg chg="del mod">
          <ac:chgData name="Kay Lin" userId="5b1af60d-cb2a-4d78-a954-d29af6f341ee" providerId="ADAL" clId="{DCC5D9CF-EC46-4F72-973E-184EC1FDA73C}" dt="2023-11-30T06:59:02.430" v="4105" actId="478"/>
          <ac:picMkLst>
            <pc:docMk/>
            <pc:sldMk cId="1249343101" sldId="272"/>
            <ac:picMk id="3" creationId="{FF0C51A6-C94B-6D76-BBC4-B930B8F159B6}"/>
          </ac:picMkLst>
        </pc:picChg>
        <pc:picChg chg="add mod">
          <ac:chgData name="Kay Lin" userId="5b1af60d-cb2a-4d78-a954-d29af6f341ee" providerId="ADAL" clId="{DCC5D9CF-EC46-4F72-973E-184EC1FDA73C}" dt="2023-11-30T07:43:19.213" v="4580" actId="1076"/>
          <ac:picMkLst>
            <pc:docMk/>
            <pc:sldMk cId="1249343101" sldId="272"/>
            <ac:picMk id="6" creationId="{5E146B3F-8EE2-528B-7489-DCABC70194DC}"/>
          </ac:picMkLst>
        </pc:picChg>
      </pc:sldChg>
      <pc:sldChg chg="addSp delSp modSp add mod">
        <pc:chgData name="Kay Lin" userId="5b1af60d-cb2a-4d78-a954-d29af6f341ee" providerId="ADAL" clId="{DCC5D9CF-EC46-4F72-973E-184EC1FDA73C}" dt="2023-11-30T08:34:05.497" v="4823" actId="14100"/>
        <pc:sldMkLst>
          <pc:docMk/>
          <pc:sldMk cId="3852578890" sldId="273"/>
        </pc:sldMkLst>
        <pc:spChg chg="mod">
          <ac:chgData name="Kay Lin" userId="5b1af60d-cb2a-4d78-a954-d29af6f341ee" providerId="ADAL" clId="{DCC5D9CF-EC46-4F72-973E-184EC1FDA73C}" dt="2023-11-30T08:32:34.040" v="4766" actId="20577"/>
          <ac:spMkLst>
            <pc:docMk/>
            <pc:sldMk cId="3852578890" sldId="273"/>
            <ac:spMk id="4" creationId="{5316AB50-CE97-DE02-8606-E972F93A6D43}"/>
          </ac:spMkLst>
        </pc:spChg>
        <pc:picChg chg="add mod">
          <ac:chgData name="Kay Lin" userId="5b1af60d-cb2a-4d78-a954-d29af6f341ee" providerId="ADAL" clId="{DCC5D9CF-EC46-4F72-973E-184EC1FDA73C}" dt="2023-11-30T08:34:05.497" v="4823" actId="14100"/>
          <ac:picMkLst>
            <pc:docMk/>
            <pc:sldMk cId="3852578890" sldId="273"/>
            <ac:picMk id="3" creationId="{3742E916-5D29-9064-D9BF-2AF12AF14560}"/>
          </ac:picMkLst>
        </pc:picChg>
        <pc:picChg chg="del mod">
          <ac:chgData name="Kay Lin" userId="5b1af60d-cb2a-4d78-a954-d29af6f341ee" providerId="ADAL" clId="{DCC5D9CF-EC46-4F72-973E-184EC1FDA73C}" dt="2023-11-30T07:50:28.755" v="4686" actId="478"/>
          <ac:picMkLst>
            <pc:docMk/>
            <pc:sldMk cId="3852578890" sldId="273"/>
            <ac:picMk id="6" creationId="{5E146B3F-8EE2-528B-7489-DCABC70194DC}"/>
          </ac:picMkLst>
        </pc:picChg>
        <pc:picChg chg="add mod">
          <ac:chgData name="Kay Lin" userId="5b1af60d-cb2a-4d78-a954-d29af6f341ee" providerId="ADAL" clId="{DCC5D9CF-EC46-4F72-973E-184EC1FDA73C}" dt="2023-11-30T08:34:03.287" v="4822" actId="14100"/>
          <ac:picMkLst>
            <pc:docMk/>
            <pc:sldMk cId="3852578890" sldId="273"/>
            <ac:picMk id="7" creationId="{B48AF124-3210-0C20-0F79-35F0B912E656}"/>
          </ac:picMkLst>
        </pc:picChg>
      </pc:sldChg>
      <pc:sldChg chg="addSp delSp modSp add mod">
        <pc:chgData name="Kay Lin" userId="5b1af60d-cb2a-4d78-a954-d29af6f341ee" providerId="ADAL" clId="{DCC5D9CF-EC46-4F72-973E-184EC1FDA73C}" dt="2023-11-30T08:56:15.542" v="5202" actId="6549"/>
        <pc:sldMkLst>
          <pc:docMk/>
          <pc:sldMk cId="2121949020" sldId="274"/>
        </pc:sldMkLst>
        <pc:spChg chg="mod">
          <ac:chgData name="Kay Lin" userId="5b1af60d-cb2a-4d78-a954-d29af6f341ee" providerId="ADAL" clId="{DCC5D9CF-EC46-4F72-973E-184EC1FDA73C}" dt="2023-11-30T08:53:11.530" v="5087"/>
          <ac:spMkLst>
            <pc:docMk/>
            <pc:sldMk cId="2121949020" sldId="274"/>
            <ac:spMk id="4" creationId="{5316AB50-CE97-DE02-8606-E972F93A6D43}"/>
          </ac:spMkLst>
        </pc:spChg>
        <pc:spChg chg="add mod">
          <ac:chgData name="Kay Lin" userId="5b1af60d-cb2a-4d78-a954-d29af6f341ee" providerId="ADAL" clId="{DCC5D9CF-EC46-4F72-973E-184EC1FDA73C}" dt="2023-11-30T08:56:15.542" v="5202" actId="6549"/>
          <ac:spMkLst>
            <pc:docMk/>
            <pc:sldMk cId="2121949020" sldId="274"/>
            <ac:spMk id="6" creationId="{FCEC43B2-906D-1BDE-70F1-8B28A3A4BADA}"/>
          </ac:spMkLst>
        </pc:spChg>
        <pc:picChg chg="del">
          <ac:chgData name="Kay Lin" userId="5b1af60d-cb2a-4d78-a954-d29af6f341ee" providerId="ADAL" clId="{DCC5D9CF-EC46-4F72-973E-184EC1FDA73C}" dt="2023-11-30T08:33:43.977" v="4818" actId="478"/>
          <ac:picMkLst>
            <pc:docMk/>
            <pc:sldMk cId="2121949020" sldId="274"/>
            <ac:picMk id="3" creationId="{3742E916-5D29-9064-D9BF-2AF12AF14560}"/>
          </ac:picMkLst>
        </pc:picChg>
        <pc:picChg chg="add mod">
          <ac:chgData name="Kay Lin" userId="5b1af60d-cb2a-4d78-a954-d29af6f341ee" providerId="ADAL" clId="{DCC5D9CF-EC46-4F72-973E-184EC1FDA73C}" dt="2023-11-30T08:49:38.352" v="4888" actId="1035"/>
          <ac:picMkLst>
            <pc:docMk/>
            <pc:sldMk cId="2121949020" sldId="274"/>
            <ac:picMk id="5" creationId="{CF18C93A-1055-1FE5-C2F7-9F786CCC1891}"/>
          </ac:picMkLst>
        </pc:picChg>
        <pc:picChg chg="del">
          <ac:chgData name="Kay Lin" userId="5b1af60d-cb2a-4d78-a954-d29af6f341ee" providerId="ADAL" clId="{DCC5D9CF-EC46-4F72-973E-184EC1FDA73C}" dt="2023-11-30T08:33:45.537" v="4819" actId="478"/>
          <ac:picMkLst>
            <pc:docMk/>
            <pc:sldMk cId="2121949020" sldId="274"/>
            <ac:picMk id="7" creationId="{B48AF124-3210-0C20-0F79-35F0B912E656}"/>
          </ac:picMkLst>
        </pc:picChg>
        <pc:picChg chg="add mod">
          <ac:chgData name="Kay Lin" userId="5b1af60d-cb2a-4d78-a954-d29af6f341ee" providerId="ADAL" clId="{DCC5D9CF-EC46-4F72-973E-184EC1FDA73C}" dt="2023-11-30T08:54:25.900" v="5158" actId="1076"/>
          <ac:picMkLst>
            <pc:docMk/>
            <pc:sldMk cId="2121949020" sldId="274"/>
            <ac:picMk id="9" creationId="{32C88A79-F69E-5FDD-6FD7-AC0092DA82B1}"/>
          </ac:picMkLst>
        </pc:picChg>
      </pc:sldChg>
      <pc:sldChg chg="addSp delSp modSp add mod">
        <pc:chgData name="Kay Lin" userId="5b1af60d-cb2a-4d78-a954-d29af6f341ee" providerId="ADAL" clId="{DCC5D9CF-EC46-4F72-973E-184EC1FDA73C}" dt="2023-11-30T08:59:17.317" v="5287" actId="1076"/>
        <pc:sldMkLst>
          <pc:docMk/>
          <pc:sldMk cId="3441011029" sldId="275"/>
        </pc:sldMkLst>
        <pc:spChg chg="mod">
          <ac:chgData name="Kay Lin" userId="5b1af60d-cb2a-4d78-a954-d29af6f341ee" providerId="ADAL" clId="{DCC5D9CF-EC46-4F72-973E-184EC1FDA73C}" dt="2023-11-30T08:57:28.412" v="5274" actId="20577"/>
          <ac:spMkLst>
            <pc:docMk/>
            <pc:sldMk cId="3441011029" sldId="275"/>
            <ac:spMk id="4" creationId="{5316AB50-CE97-DE02-8606-E972F93A6D43}"/>
          </ac:spMkLst>
        </pc:spChg>
        <pc:spChg chg="del">
          <ac:chgData name="Kay Lin" userId="5b1af60d-cb2a-4d78-a954-d29af6f341ee" providerId="ADAL" clId="{DCC5D9CF-EC46-4F72-973E-184EC1FDA73C}" dt="2023-11-30T08:55:07.868" v="5163" actId="478"/>
          <ac:spMkLst>
            <pc:docMk/>
            <pc:sldMk cId="3441011029" sldId="275"/>
            <ac:spMk id="6" creationId="{FCEC43B2-906D-1BDE-70F1-8B28A3A4BADA}"/>
          </ac:spMkLst>
        </pc:spChg>
        <pc:picChg chg="add mod">
          <ac:chgData name="Kay Lin" userId="5b1af60d-cb2a-4d78-a954-d29af6f341ee" providerId="ADAL" clId="{DCC5D9CF-EC46-4F72-973E-184EC1FDA73C}" dt="2023-11-30T08:59:05.726" v="5281" actId="1076"/>
          <ac:picMkLst>
            <pc:docMk/>
            <pc:sldMk cId="3441011029" sldId="275"/>
            <ac:picMk id="3" creationId="{34073646-877A-5018-950A-3808ABCE5257}"/>
          </ac:picMkLst>
        </pc:picChg>
        <pc:picChg chg="del">
          <ac:chgData name="Kay Lin" userId="5b1af60d-cb2a-4d78-a954-d29af6f341ee" providerId="ADAL" clId="{DCC5D9CF-EC46-4F72-973E-184EC1FDA73C}" dt="2023-11-30T08:54:43.918" v="5162" actId="478"/>
          <ac:picMkLst>
            <pc:docMk/>
            <pc:sldMk cId="3441011029" sldId="275"/>
            <ac:picMk id="5" creationId="{CF18C93A-1055-1FE5-C2F7-9F786CCC1891}"/>
          </ac:picMkLst>
        </pc:picChg>
        <pc:picChg chg="add mod">
          <ac:chgData name="Kay Lin" userId="5b1af60d-cb2a-4d78-a954-d29af6f341ee" providerId="ADAL" clId="{DCC5D9CF-EC46-4F72-973E-184EC1FDA73C}" dt="2023-11-30T08:59:17.317" v="5287" actId="1076"/>
          <ac:picMkLst>
            <pc:docMk/>
            <pc:sldMk cId="3441011029" sldId="275"/>
            <ac:picMk id="8" creationId="{6A332B56-30EA-B1A8-88F2-228794A70D2B}"/>
          </ac:picMkLst>
        </pc:picChg>
        <pc:picChg chg="del">
          <ac:chgData name="Kay Lin" userId="5b1af60d-cb2a-4d78-a954-d29af6f341ee" providerId="ADAL" clId="{DCC5D9CF-EC46-4F72-973E-184EC1FDA73C}" dt="2023-11-30T08:54:43.468" v="5161" actId="478"/>
          <ac:picMkLst>
            <pc:docMk/>
            <pc:sldMk cId="3441011029" sldId="275"/>
            <ac:picMk id="9" creationId="{32C88A79-F69E-5FDD-6FD7-AC0092DA82B1}"/>
          </ac:picMkLst>
        </pc:picChg>
        <pc:picChg chg="add mod">
          <ac:chgData name="Kay Lin" userId="5b1af60d-cb2a-4d78-a954-d29af6f341ee" providerId="ADAL" clId="{DCC5D9CF-EC46-4F72-973E-184EC1FDA73C}" dt="2023-11-30T08:59:15.260" v="5286" actId="1076"/>
          <ac:picMkLst>
            <pc:docMk/>
            <pc:sldMk cId="3441011029" sldId="275"/>
            <ac:picMk id="11" creationId="{AFDEE7A6-4908-D482-4C12-514F83B2384C}"/>
          </ac:picMkLst>
        </pc:picChg>
      </pc:sldChg>
      <pc:sldChg chg="delSp add del mod">
        <pc:chgData name="Kay Lin" userId="5b1af60d-cb2a-4d78-a954-d29af6f341ee" providerId="ADAL" clId="{DCC5D9CF-EC46-4F72-973E-184EC1FDA73C}" dt="2023-11-30T09:04:46.240" v="5384" actId="47"/>
        <pc:sldMkLst>
          <pc:docMk/>
          <pc:sldMk cId="2227409372" sldId="276"/>
        </pc:sldMkLst>
        <pc:picChg chg="del">
          <ac:chgData name="Kay Lin" userId="5b1af60d-cb2a-4d78-a954-d29af6f341ee" providerId="ADAL" clId="{DCC5D9CF-EC46-4F72-973E-184EC1FDA73C}" dt="2023-11-30T08:59:26.196" v="5291" actId="478"/>
          <ac:picMkLst>
            <pc:docMk/>
            <pc:sldMk cId="2227409372" sldId="276"/>
            <ac:picMk id="3" creationId="{34073646-877A-5018-950A-3808ABCE5257}"/>
          </ac:picMkLst>
        </pc:picChg>
        <pc:picChg chg="del">
          <ac:chgData name="Kay Lin" userId="5b1af60d-cb2a-4d78-a954-d29af6f341ee" providerId="ADAL" clId="{DCC5D9CF-EC46-4F72-973E-184EC1FDA73C}" dt="2023-11-30T08:59:25.664" v="5290" actId="478"/>
          <ac:picMkLst>
            <pc:docMk/>
            <pc:sldMk cId="2227409372" sldId="276"/>
            <ac:picMk id="8" creationId="{6A332B56-30EA-B1A8-88F2-228794A70D2B}"/>
          </ac:picMkLst>
        </pc:picChg>
        <pc:picChg chg="del">
          <ac:chgData name="Kay Lin" userId="5b1af60d-cb2a-4d78-a954-d29af6f341ee" providerId="ADAL" clId="{DCC5D9CF-EC46-4F72-973E-184EC1FDA73C}" dt="2023-11-30T08:59:25.311" v="5289" actId="478"/>
          <ac:picMkLst>
            <pc:docMk/>
            <pc:sldMk cId="2227409372" sldId="276"/>
            <ac:picMk id="11" creationId="{AFDEE7A6-4908-D482-4C12-514F83B2384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518E-A13E-E45F-0C5E-78A8CD09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FE61B-CEDB-9202-2CFC-DAFDB748B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F918B-AB4D-50D0-CF23-18BAC048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F1798-9CA5-0BDB-F769-B2A0F433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4853-21FD-F68D-0DFE-A78186DB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68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E089-2DE8-C895-8686-98B3FDF1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A949-EA3B-0A15-7AC5-F9DD09154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48B69-71EB-DAC1-A5E4-781F6A07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06D06-809C-621D-A81A-877F32CD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B6CB8-15CE-C281-ECF1-9B6F6B5E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372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E8F41-94E6-6448-E2E4-E190C0D88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85799-E712-36D0-1A11-9FFD6A4FF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F71EF-FAF3-B849-A8EA-2ED8C6EA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4663D-DEF9-C405-57BF-019ABE13E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29F0C-47EF-9D82-2CCA-EB60174D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58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3D5D-3303-B7D5-01E0-BBC6A286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B3253-C364-8CCA-7A46-02C1BD97A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F64C4-15FB-88C3-2C0D-822EBABC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5917-B3AB-1CD9-7650-84AD971F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57C00-7200-8A64-AF9E-ECB4ABC04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47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49CA-6AAA-B725-11EF-0FBF7AE2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45657-F0ED-0440-B18C-6F0705D80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C07C9-F8DD-69AE-2ACC-10CFCC03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6EC5F-2206-DAB1-4042-8D928C56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7D45-BB68-17E8-7A61-2F04A06E5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847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3003-52BA-C380-6BC3-6490FB58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A8251-7A33-6404-5440-A6B60DD14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D0A2B-3EEA-A1AF-7FC1-379E0EAFF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C40AF-3F93-0CE0-8CEF-A022FA19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F058-2913-FEDD-1797-BBA4348B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9F575-A9FA-711A-DC73-E7C8C9DA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77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D76C-2985-E031-1152-01D44686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F3990-B252-9868-864E-6A2EB57C9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42579-C499-4663-B621-1B1FD3151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F43A5-0FC4-67D8-A072-80B258077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FB2D2-60E8-D2BD-3BFF-B8DF6D595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3B48F-845B-F542-142E-D2543AD6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4F075-2316-D689-2B5B-69F29AE5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B26E6-0C37-9F5B-712E-CE8302E4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54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C90-E1F3-89D2-995E-C6D13E68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AB531-E62E-587B-50FE-40CCABD7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8E3F4-B989-2D93-D1D8-06314CD8D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79260-4C8F-8E7E-43D7-882AB15E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41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BE2F5-9098-0463-F069-D3906753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7C3BF-599D-3F39-D594-8387361F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AFB93-0B9F-D10B-7C49-7394894E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9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2F47-B393-A411-5BB6-A902606C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6AED-B281-0F24-E108-9AF88926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0A344-945D-97B5-B79A-69277267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549E4-98D2-E7C1-6778-4D9502FF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480E3-944C-C86A-2E72-CE3E1528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42CEE-3B59-47E7-4A22-95A91AA9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82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C29D-3B5E-F5C4-0624-CB8D92F1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6C116-414D-727C-1038-2B9269F0A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FEF83-1715-76C7-2D88-2411DA3AB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1BA8E-805C-FD34-FCCF-729FFE299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27517-DC65-7419-E77D-3E061FBE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3A2DA-049A-7484-E2E6-B6EF81FA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35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A1DDA-D743-C66E-8A47-1DC26CDF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01648-CD4A-A6B0-F773-85BE36A4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E4F8F-D802-7AE6-4E27-749917691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62202-E6B4-4B0B-B9A8-C8AE732FF9D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EE9F-B34C-C617-352A-2FF024747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CD2C9-7BC4-DD2C-27D6-B298AD8CF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3EC9-D216-4AC3-BDBC-9C43D6EBD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44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7CD9A3-701B-CF4A-B91C-FABAEB5A0B3C}"/>
              </a:ext>
            </a:extLst>
          </p:cNvPr>
          <p:cNvSpPr txBox="1"/>
          <p:nvPr/>
        </p:nvSpPr>
        <p:spPr>
          <a:xfrm>
            <a:off x="0" y="21324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段操作流程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14B56-2FD9-055A-6A28-9D789EDA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181"/>
            <a:ext cx="12192000" cy="51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66316-5ED0-9222-1993-E300653A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230"/>
            <a:ext cx="9934575" cy="3918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A7A0-5988-0C98-E43D-883A3C1A32E7}"/>
              </a:ext>
            </a:extLst>
          </p:cNvPr>
          <p:cNvSpPr txBox="1"/>
          <p:nvPr/>
        </p:nvSpPr>
        <p:spPr>
          <a:xfrm>
            <a:off x="0" y="4676"/>
            <a:ext cx="806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SMTB-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刷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AOI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機台動作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(OP):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任意選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03072-4A10-1BBC-0D0B-F9059977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4699397"/>
            <a:ext cx="8277225" cy="2087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82B1C-94B9-812D-CF8D-57825C8ACFAF}"/>
              </a:ext>
            </a:extLst>
          </p:cNvPr>
          <p:cNvSpPr txBox="1"/>
          <p:nvPr/>
        </p:nvSpPr>
        <p:spPr>
          <a:xfrm>
            <a:off x="3857625" y="4360843"/>
            <a:ext cx="3674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Load Ports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都裝上二個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4D201-9AC9-8832-68F1-899C173F215E}"/>
              </a:ext>
            </a:extLst>
          </p:cNvPr>
          <p:cNvSpPr/>
          <p:nvPr/>
        </p:nvSpPr>
        <p:spPr>
          <a:xfrm>
            <a:off x="4119559" y="5879821"/>
            <a:ext cx="1014415" cy="7686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26D78-B708-2D5A-6142-B6A36EBD46A1}"/>
              </a:ext>
            </a:extLst>
          </p:cNvPr>
          <p:cNvSpPr txBox="1"/>
          <p:nvPr/>
        </p:nvSpPr>
        <p:spPr>
          <a:xfrm>
            <a:off x="4510529" y="5547865"/>
            <a:ext cx="1652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自動判定好品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49FB1-2315-46CA-E1E5-1A6F7B44B1E7}"/>
              </a:ext>
            </a:extLst>
          </p:cNvPr>
          <p:cNvSpPr txBox="1"/>
          <p:nvPr/>
        </p:nvSpPr>
        <p:spPr>
          <a:xfrm>
            <a:off x="5133974" y="6032160"/>
            <a:ext cx="1266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人為判斷為好品還壞品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5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FE0D7-E15A-2CDD-8E8C-721DEDA1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959"/>
            <a:ext cx="8296275" cy="3115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A6493-8393-D7F9-298D-5EBE69243B95}"/>
              </a:ext>
            </a:extLst>
          </p:cNvPr>
          <p:cNvSpPr txBox="1"/>
          <p:nvPr/>
        </p:nvSpPr>
        <p:spPr>
          <a:xfrm>
            <a:off x="0" y="4676"/>
            <a:ext cx="10971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 SMTB-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將壞品放入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刷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 label),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(Good)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AOI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機台自動放入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FCFA0A-164A-2740-7536-B961E60144FF}"/>
              </a:ext>
            </a:extLst>
          </p:cNvPr>
          <p:cNvSpPr/>
          <p:nvPr/>
        </p:nvSpPr>
        <p:spPr>
          <a:xfrm>
            <a:off x="5991223" y="1247775"/>
            <a:ext cx="800102" cy="27359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DCABCB-F185-A6D7-1AFF-118E49A5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5278"/>
            <a:ext cx="5472538" cy="2718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93CA3-0302-5EA1-1A77-4B4B70E05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330"/>
          <a:stretch/>
        </p:blipFill>
        <p:spPr>
          <a:xfrm>
            <a:off x="8696326" y="3793313"/>
            <a:ext cx="3394018" cy="306001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CC54AC-921A-7229-D803-F496D2DA0D78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6391274" y="1521372"/>
            <a:ext cx="2305052" cy="380194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FB0EAD-44A6-ADD8-8E7F-41458D8C92E7}"/>
              </a:ext>
            </a:extLst>
          </p:cNvPr>
          <p:cNvSpPr txBox="1"/>
          <p:nvPr/>
        </p:nvSpPr>
        <p:spPr>
          <a:xfrm>
            <a:off x="-38100" y="3796724"/>
            <a:ext cx="7481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AOI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機台點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 Association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可以看到好品壞品要放到那個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360E7C-EF19-4084-73FF-79CCEC745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326" y="510361"/>
            <a:ext cx="3394018" cy="311582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57614-C7EF-EB55-8E06-0CD1D5063E1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391274" y="1534682"/>
            <a:ext cx="2305052" cy="53358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527910-B232-33CD-1E2B-BE4922200B4D}"/>
              </a:ext>
            </a:extLst>
          </p:cNvPr>
          <p:cNvSpPr txBox="1"/>
          <p:nvPr/>
        </p:nvSpPr>
        <p:spPr>
          <a:xfrm>
            <a:off x="10250391" y="1599092"/>
            <a:ext cx="1427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Judged Good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4D8813-B177-AF8D-BC3F-3DC046F39AAB}"/>
              </a:ext>
            </a:extLst>
          </p:cNvPr>
          <p:cNvSpPr txBox="1"/>
          <p:nvPr/>
        </p:nvSpPr>
        <p:spPr>
          <a:xfrm>
            <a:off x="10250391" y="4477471"/>
            <a:ext cx="1941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Defect to be Judged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3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F5A7A0-5988-0C98-E43D-883A3C1A32E7}"/>
              </a:ext>
            </a:extLst>
          </p:cNvPr>
          <p:cNvSpPr txBox="1"/>
          <p:nvPr/>
        </p:nvSpPr>
        <p:spPr>
          <a:xfrm>
            <a:off x="0" y="4676"/>
            <a:ext cx="8445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9. SMTB-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模擬人為判定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Judge Good: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將判定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Judge Good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Panel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裝到新的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後出站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A5DF9C-0AD2-066C-AAD2-FDF322ECF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412" b="2531"/>
          <a:stretch/>
        </p:blipFill>
        <p:spPr>
          <a:xfrm>
            <a:off x="0" y="343230"/>
            <a:ext cx="4335839" cy="2990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71983B-B786-8597-A847-A295D41D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88" y="1085988"/>
            <a:ext cx="7277100" cy="222530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DAE844-5473-609B-808D-98FA548B507B}"/>
              </a:ext>
            </a:extLst>
          </p:cNvPr>
          <p:cNvSpPr/>
          <p:nvPr/>
        </p:nvSpPr>
        <p:spPr>
          <a:xfrm>
            <a:off x="2238373" y="1333835"/>
            <a:ext cx="1219202" cy="38066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09898F-39B4-1B22-125E-757A74479007}"/>
              </a:ext>
            </a:extLst>
          </p:cNvPr>
          <p:cNvCxnSpPr>
            <a:cxnSpLocks/>
          </p:cNvCxnSpPr>
          <p:nvPr/>
        </p:nvCxnSpPr>
        <p:spPr>
          <a:xfrm>
            <a:off x="3487131" y="1539033"/>
            <a:ext cx="1551594" cy="124226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32B6E58-B627-34F5-82DA-7ECE11181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681" y="3721600"/>
            <a:ext cx="5848350" cy="263642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8B633C0-38F1-7650-4A94-B42588749DAE}"/>
              </a:ext>
            </a:extLst>
          </p:cNvPr>
          <p:cNvSpPr/>
          <p:nvPr/>
        </p:nvSpPr>
        <p:spPr>
          <a:xfrm>
            <a:off x="5916004" y="4542206"/>
            <a:ext cx="5534027" cy="22826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F770DE-B93A-BE6E-E738-9707C8C5AECF}"/>
              </a:ext>
            </a:extLst>
          </p:cNvPr>
          <p:cNvSpPr/>
          <p:nvPr/>
        </p:nvSpPr>
        <p:spPr>
          <a:xfrm>
            <a:off x="10821380" y="6161120"/>
            <a:ext cx="628652" cy="19690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CFD23D-AACF-52A0-6468-BD8BFDBD403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000875" y="2857500"/>
            <a:ext cx="1682143" cy="168470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07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81A09-533F-0657-1B11-988DC52C7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6" y="917565"/>
            <a:ext cx="4581525" cy="2911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690DE-6708-C94A-F742-1FF3340CD476}"/>
              </a:ext>
            </a:extLst>
          </p:cNvPr>
          <p:cNvSpPr txBox="1"/>
          <p:nvPr/>
        </p:nvSpPr>
        <p:spPr>
          <a:xfrm>
            <a:off x="1" y="4676"/>
            <a:ext cx="491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 SMTB-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模擬人為判定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Defect to be Judged: 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-Accept: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可以直接出站</a:t>
            </a:r>
            <a:b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-Reject: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需要再裝到新的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933F4B-467E-ED21-AAF8-ADD5EA5B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663" y="184249"/>
            <a:ext cx="7162800" cy="21890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A3DBF5-59C7-2ED2-B7D4-73B5A4CE0067}"/>
              </a:ext>
            </a:extLst>
          </p:cNvPr>
          <p:cNvSpPr/>
          <p:nvPr/>
        </p:nvSpPr>
        <p:spPr>
          <a:xfrm>
            <a:off x="3559966" y="1387194"/>
            <a:ext cx="542927" cy="561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0DD6CD-D292-56B1-0A84-D1F9D2D9BEB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102893" y="625031"/>
            <a:ext cx="1459707" cy="104298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6658-FBCE-77E6-66F5-9B82E6C2551A}"/>
              </a:ext>
            </a:extLst>
          </p:cNvPr>
          <p:cNvSpPr/>
          <p:nvPr/>
        </p:nvSpPr>
        <p:spPr>
          <a:xfrm>
            <a:off x="7183036" y="2048556"/>
            <a:ext cx="1343027" cy="3247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E4540-76FF-7B2F-449F-B9D2E7A1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6" y="4564244"/>
            <a:ext cx="4538473" cy="19227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EB68FD-7342-6588-9F5E-1ECC7AEDADC7}"/>
              </a:ext>
            </a:extLst>
          </p:cNvPr>
          <p:cNvSpPr txBox="1"/>
          <p:nvPr/>
        </p:nvSpPr>
        <p:spPr>
          <a:xfrm>
            <a:off x="1" y="4114176"/>
            <a:ext cx="5672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#Reject: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將判定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Defect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Panel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裝到新的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後出站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763D80-CD33-A98D-B059-2472023D8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127" y="2650470"/>
            <a:ext cx="7272336" cy="13521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8FEF7A-0118-21E2-7E74-64DB19AC8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140" y="4279825"/>
            <a:ext cx="6123323" cy="239392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32F38C-205D-DC36-67B5-C50A609BA38C}"/>
              </a:ext>
            </a:extLst>
          </p:cNvPr>
          <p:cNvSpPr/>
          <p:nvPr/>
        </p:nvSpPr>
        <p:spPr>
          <a:xfrm>
            <a:off x="2437202" y="5961420"/>
            <a:ext cx="1306124" cy="34236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395D5D-338A-7937-1D3F-024E18FE8BE3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743326" y="4002662"/>
            <a:ext cx="1819274" cy="212994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4172FC7-18E2-2B5D-8B36-418FA80E67F8}"/>
              </a:ext>
            </a:extLst>
          </p:cNvPr>
          <p:cNvSpPr/>
          <p:nvPr/>
        </p:nvSpPr>
        <p:spPr>
          <a:xfrm>
            <a:off x="11482387" y="6458372"/>
            <a:ext cx="615552" cy="21537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3A51866-2503-1DAB-3E58-1758BF3E3BBB}"/>
              </a:ext>
            </a:extLst>
          </p:cNvPr>
          <p:cNvCxnSpPr>
            <a:cxnSpLocks/>
          </p:cNvCxnSpPr>
          <p:nvPr/>
        </p:nvCxnSpPr>
        <p:spPr>
          <a:xfrm>
            <a:off x="5874599" y="3910942"/>
            <a:ext cx="1240576" cy="88013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92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B6DA50-5398-C4A7-F511-E13BFCB11E75}"/>
              </a:ext>
            </a:extLst>
          </p:cNvPr>
          <p:cNvSpPr txBox="1"/>
          <p:nvPr/>
        </p:nvSpPr>
        <p:spPr>
          <a:xfrm>
            <a:off x="0" y="4676"/>
            <a:ext cx="5545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11. SMTB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印出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 Label(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Track out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後即會印出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363DA-0C44-0260-EB9B-995443A0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8" y="343230"/>
            <a:ext cx="4294706" cy="58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9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6AB50-CE97-DE02-8606-E972F93A6D43}"/>
              </a:ext>
            </a:extLst>
          </p:cNvPr>
          <p:cNvSpPr txBox="1"/>
          <p:nvPr/>
        </p:nvSpPr>
        <p:spPr>
          <a:xfrm>
            <a:off x="0" y="4676"/>
            <a:ext cx="617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12. SMTB: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手動加上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才知道那些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Panel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還沒出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SMTB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89BE5-ADAE-D938-5A22-50C8A1C1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3231"/>
            <a:ext cx="7992164" cy="2766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E6E0F7-5075-09CA-E168-FAE9726EB651}"/>
              </a:ext>
            </a:extLst>
          </p:cNvPr>
          <p:cNvSpPr/>
          <p:nvPr/>
        </p:nvSpPr>
        <p:spPr>
          <a:xfrm>
            <a:off x="7066952" y="854781"/>
            <a:ext cx="1029898" cy="166881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9E2C8-DA80-D92B-8BB9-99C1523AC1E5}"/>
              </a:ext>
            </a:extLst>
          </p:cNvPr>
          <p:cNvSpPr txBox="1"/>
          <p:nvPr/>
        </p:nvSpPr>
        <p:spPr>
          <a:xfrm>
            <a:off x="0" y="3109350"/>
            <a:ext cx="105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13. SMTB: SMTB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要先清線後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才能開始做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SMTT(IoT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序號才不會亂掉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將剩餘的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Panel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都掛到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上再一起出站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96183E-BA60-80EE-3ACD-31FAFF7F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725025" cy="34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6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6AB50-CE97-DE02-8606-E972F93A6D43}"/>
              </a:ext>
            </a:extLst>
          </p:cNvPr>
          <p:cNvSpPr txBox="1"/>
          <p:nvPr/>
        </p:nvSpPr>
        <p:spPr>
          <a:xfrm>
            <a:off x="0" y="4676"/>
            <a:ext cx="4842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14. SMTB: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將人為判定為好品的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一起出站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1F4C0-C7AD-B589-6968-85B0B21A9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47"/>
          <a:stretch/>
        </p:blipFill>
        <p:spPr>
          <a:xfrm>
            <a:off x="66675" y="447529"/>
            <a:ext cx="4369204" cy="26910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919D7A-A823-C151-FD37-79084F50BFE2}"/>
              </a:ext>
            </a:extLst>
          </p:cNvPr>
          <p:cNvSpPr/>
          <p:nvPr/>
        </p:nvSpPr>
        <p:spPr>
          <a:xfrm>
            <a:off x="2341952" y="1479259"/>
            <a:ext cx="1210873" cy="34236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6C8053-FCC3-5CCB-B65D-03E473D3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76" y="561962"/>
            <a:ext cx="6430573" cy="25193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E57282-3DBD-10D3-C287-771A65CFAB73}"/>
              </a:ext>
            </a:extLst>
          </p:cNvPr>
          <p:cNvCxnSpPr>
            <a:cxnSpLocks/>
          </p:cNvCxnSpPr>
          <p:nvPr/>
        </p:nvCxnSpPr>
        <p:spPr>
          <a:xfrm>
            <a:off x="3552825" y="1600200"/>
            <a:ext cx="1638300" cy="22142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19A640-9EB6-22C4-1B05-A30C10984056}"/>
              </a:ext>
            </a:extLst>
          </p:cNvPr>
          <p:cNvSpPr txBox="1"/>
          <p:nvPr/>
        </p:nvSpPr>
        <p:spPr>
          <a:xfrm>
            <a:off x="-79544" y="3627771"/>
            <a:ext cx="4637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15. SMTB: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將人為判定為壞品的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也出站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40CDC9-2C7B-2A14-0554-506366A5A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1" y="4144815"/>
            <a:ext cx="4538473" cy="19227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931E1E-536F-F111-ADCB-551F75237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676" y="3846502"/>
            <a:ext cx="6493295" cy="25193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6F630D4-2289-B446-45D6-0A13D40AE8C2}"/>
              </a:ext>
            </a:extLst>
          </p:cNvPr>
          <p:cNvSpPr/>
          <p:nvPr/>
        </p:nvSpPr>
        <p:spPr>
          <a:xfrm>
            <a:off x="2370527" y="5527384"/>
            <a:ext cx="1287073" cy="34236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69B468-8CF7-B01F-2760-3D296310DFE8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657600" y="5036375"/>
            <a:ext cx="2257425" cy="66219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04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6AB50-CE97-DE02-8606-E972F93A6D43}"/>
              </a:ext>
            </a:extLst>
          </p:cNvPr>
          <p:cNvSpPr txBox="1"/>
          <p:nvPr/>
        </p:nvSpPr>
        <p:spPr>
          <a:xfrm>
            <a:off x="0" y="4676"/>
            <a:ext cx="4206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16. SMTB: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將所有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Move-Next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SMTT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46B3F-8EE2-528B-7489-DCABC701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529"/>
            <a:ext cx="12192000" cy="42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4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6AB50-CE97-DE02-8606-E972F93A6D43}"/>
              </a:ext>
            </a:extLst>
          </p:cNvPr>
          <p:cNvSpPr txBox="1"/>
          <p:nvPr/>
        </p:nvSpPr>
        <p:spPr>
          <a:xfrm>
            <a:off x="0" y="4676"/>
            <a:ext cx="6658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17. SMTT: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一樣先做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SMT Travel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後才能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Dispatch &amp; Track-in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2E916-5D29-9064-D9BF-2AF12AF1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230"/>
            <a:ext cx="7411565" cy="3303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AF124-3210-0C20-0F79-35F0B912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6675"/>
            <a:ext cx="741156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7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6AB50-CE97-DE02-8606-E972F93A6D43}"/>
              </a:ext>
            </a:extLst>
          </p:cNvPr>
          <p:cNvSpPr txBox="1"/>
          <p:nvPr/>
        </p:nvSpPr>
        <p:spPr>
          <a:xfrm>
            <a:off x="0" y="4676"/>
            <a:ext cx="9180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17. SMTT AI-PRFT: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要先把在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SMTB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掛的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移掉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原是在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Laser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機台時會自動清空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8C93A-1055-1FE5-C2F7-9F786CCC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905"/>
            <a:ext cx="12192000" cy="273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C43B2-906D-1BDE-70F1-8B28A3A4BADA}"/>
              </a:ext>
            </a:extLst>
          </p:cNvPr>
          <p:cNvSpPr txBox="1"/>
          <p:nvPr/>
        </p:nvSpPr>
        <p:spPr>
          <a:xfrm>
            <a:off x="0" y="3378534"/>
            <a:ext cx="8795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18. SMTT AI-PRFT: SMTT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要出站時再掛上新的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掛到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Judged Good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 ID)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88A79-F69E-5FDD-6FD7-AC0092DA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88"/>
            <a:ext cx="12192000" cy="30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4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2DF32A6-9677-6EDB-3143-A5C8264D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517" y="342246"/>
            <a:ext cx="9005633" cy="59685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32CEBC-355D-AEE5-9B22-052511495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" y="3464732"/>
            <a:ext cx="2853325" cy="33424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03FA94-B33E-8E8F-AB18-130B0F5F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5" y="368856"/>
            <a:ext cx="1541601" cy="3024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DD8BB4-819C-2742-6DD8-79C1A2788E19}"/>
              </a:ext>
            </a:extLst>
          </p:cNvPr>
          <p:cNvSpPr/>
          <p:nvPr/>
        </p:nvSpPr>
        <p:spPr>
          <a:xfrm>
            <a:off x="374862" y="4447270"/>
            <a:ext cx="1064172" cy="24339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056472-6443-CE0A-0DD9-17663CBA8289}"/>
              </a:ext>
            </a:extLst>
          </p:cNvPr>
          <p:cNvSpPr txBox="1"/>
          <p:nvPr/>
        </p:nvSpPr>
        <p:spPr>
          <a:xfrm>
            <a:off x="1381897" y="4447270"/>
            <a:ext cx="1138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</a:rPr>
              <a:t>EWO Approved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CF78EC-3549-0DC0-74FA-127085CE8457}"/>
              </a:ext>
            </a:extLst>
          </p:cNvPr>
          <p:cNvSpPr/>
          <p:nvPr/>
        </p:nvSpPr>
        <p:spPr>
          <a:xfrm>
            <a:off x="10786764" y="3076287"/>
            <a:ext cx="1117107" cy="21213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B21A-DC0E-3093-48D5-A8B2C90A4E2A}"/>
              </a:ext>
            </a:extLst>
          </p:cNvPr>
          <p:cNvSpPr txBox="1"/>
          <p:nvPr/>
        </p:nvSpPr>
        <p:spPr>
          <a:xfrm>
            <a:off x="0" y="3692"/>
            <a:ext cx="9164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E1 Import WO(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找到工單後看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EWO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Approve,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以及確認其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366DB4-D6F6-3346-2817-A52C5FF66E71}"/>
              </a:ext>
            </a:extLst>
          </p:cNvPr>
          <p:cNvSpPr/>
          <p:nvPr/>
        </p:nvSpPr>
        <p:spPr>
          <a:xfrm>
            <a:off x="56200" y="3115819"/>
            <a:ext cx="658176" cy="27745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54FBFD-3ECE-F479-36D7-07BA762EFE5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85288" y="3393269"/>
            <a:ext cx="521660" cy="1054001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9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6AB50-CE97-DE02-8606-E972F93A6D43}"/>
              </a:ext>
            </a:extLst>
          </p:cNvPr>
          <p:cNvSpPr txBox="1"/>
          <p:nvPr/>
        </p:nvSpPr>
        <p:spPr>
          <a:xfrm>
            <a:off x="0" y="4676"/>
            <a:ext cx="5239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19. SMTT: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AOI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機台上的好品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Track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73646-877A-5018-950A-3808ABCE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343230"/>
            <a:ext cx="3786188" cy="2400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332B56-30EA-B1A8-88F2-228794A7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3" y="2836828"/>
            <a:ext cx="9477375" cy="1447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DEE7A6-4908-D482-4C12-514F83B23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3" y="4378118"/>
            <a:ext cx="6086475" cy="24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4E5034-2625-89DE-ED75-1BBD89CE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5" y="588467"/>
            <a:ext cx="6995126" cy="36582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CF61F9-0714-70A4-726D-FA77D685A420}"/>
              </a:ext>
            </a:extLst>
          </p:cNvPr>
          <p:cNvSpPr/>
          <p:nvPr/>
        </p:nvSpPr>
        <p:spPr>
          <a:xfrm>
            <a:off x="96360" y="2306867"/>
            <a:ext cx="1227615" cy="36965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610250-7E5E-CC4E-511D-624380DBC11F}"/>
              </a:ext>
            </a:extLst>
          </p:cNvPr>
          <p:cNvSpPr/>
          <p:nvPr/>
        </p:nvSpPr>
        <p:spPr>
          <a:xfrm>
            <a:off x="5628711" y="3996902"/>
            <a:ext cx="613484" cy="28353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2F7350-1F4E-9EF3-3344-B6370CC39B3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981450" y="1714500"/>
            <a:ext cx="1954003" cy="228240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DCED81-A1C3-ECD0-01E3-811036401EC2}"/>
              </a:ext>
            </a:extLst>
          </p:cNvPr>
          <p:cNvSpPr txBox="1"/>
          <p:nvPr/>
        </p:nvSpPr>
        <p:spPr>
          <a:xfrm>
            <a:off x="0" y="3692"/>
            <a:ext cx="111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加入要排單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WO(GL):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把要排單的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Waiting View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#MSLT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要有資料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沒有的話要從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PRD copy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[MSLT].[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].[MSLTT07_MSLMST01]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＆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[MSLT].[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].[MSLTT07_REMARK]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6B4663-AB60-8303-7258-549D0117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24" y="4686207"/>
            <a:ext cx="6484652" cy="2168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E863-0A0D-D1CF-A4CE-1655EAFA9930}"/>
              </a:ext>
            </a:extLst>
          </p:cNvPr>
          <p:cNvSpPr txBox="1"/>
          <p:nvPr/>
        </p:nvSpPr>
        <p:spPr>
          <a:xfrm>
            <a:off x="5590611" y="4373318"/>
            <a:ext cx="4899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要先在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先建立要排的日期的班別時間才能排單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683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5D0DF-C7D1-5B78-1270-48A6ECD1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6307"/>
            <a:ext cx="12192000" cy="302976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E7F1CA-B112-D704-ED02-73A001B4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24" y="161925"/>
            <a:ext cx="5618576" cy="32887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5A7FF-CE3C-BC86-D87D-C7690A111EB0}"/>
              </a:ext>
            </a:extLst>
          </p:cNvPr>
          <p:cNvCxnSpPr>
            <a:cxnSpLocks/>
          </p:cNvCxnSpPr>
          <p:nvPr/>
        </p:nvCxnSpPr>
        <p:spPr>
          <a:xfrm flipV="1">
            <a:off x="2638425" y="3429000"/>
            <a:ext cx="6429375" cy="274320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D7DCEF-C26D-D551-BE57-893FD67F5784}"/>
              </a:ext>
            </a:extLst>
          </p:cNvPr>
          <p:cNvSpPr txBox="1"/>
          <p:nvPr/>
        </p:nvSpPr>
        <p:spPr>
          <a:xfrm>
            <a:off x="0" y="0"/>
            <a:ext cx="69156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Schedule(GL): 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就可以把工單排上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Schedule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還沒有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GPS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一樣可以排單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但錫膏打給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的時候會報錯</a:t>
            </a:r>
            <a:b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，要等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手動再改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填上錫膏料號</a:t>
            </a:r>
          </a:p>
        </p:txBody>
      </p:sp>
    </p:spTree>
    <p:extLst>
      <p:ext uri="{BB962C8B-B14F-4D97-AF65-F5344CB8AC3E}">
        <p14:creationId xmlns:p14="http://schemas.microsoft.com/office/powerpoint/2010/main" val="325894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21DCE-678D-5C5B-A95B-AD1C8D7C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271743"/>
            <a:ext cx="7191375" cy="458625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5CA2CC-8D6E-1102-4835-A0C64F1208A2}"/>
              </a:ext>
            </a:extLst>
          </p:cNvPr>
          <p:cNvSpPr txBox="1"/>
          <p:nvPr/>
        </p:nvSpPr>
        <p:spPr>
          <a:xfrm>
            <a:off x="-1" y="-4728"/>
            <a:ext cx="12538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Travel Card(OP):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排完單後在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的平板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Travel Card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就可以看到此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接著要先把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Travel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Verify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Track in</a:t>
            </a:r>
            <a:b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#Verify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後可以檢查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Stencil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 Fixture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是否有被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Attach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Travel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上的一致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501C8-3C4D-6E76-528B-D36BDF48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7225"/>
            <a:ext cx="6868597" cy="40005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0081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61560-9687-8600-2B39-81EBAE6A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829"/>
            <a:ext cx="12192000" cy="5778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78C606-B37D-2B10-7320-BC242E17BF36}"/>
              </a:ext>
            </a:extLst>
          </p:cNvPr>
          <p:cNvSpPr/>
          <p:nvPr/>
        </p:nvSpPr>
        <p:spPr>
          <a:xfrm>
            <a:off x="8185211" y="5734975"/>
            <a:ext cx="1367162" cy="30406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76ED0-3CAD-FDF9-40C1-FB22294FBAB1}"/>
              </a:ext>
            </a:extLst>
          </p:cNvPr>
          <p:cNvSpPr txBox="1"/>
          <p:nvPr/>
        </p:nvSpPr>
        <p:spPr>
          <a:xfrm>
            <a:off x="-1" y="-4728"/>
            <a:ext cx="4561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SMTB-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進出站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Expand WO</a:t>
            </a:r>
          </a:p>
        </p:txBody>
      </p:sp>
    </p:spTree>
    <p:extLst>
      <p:ext uri="{BB962C8B-B14F-4D97-AF65-F5344CB8AC3E}">
        <p14:creationId xmlns:p14="http://schemas.microsoft.com/office/powerpoint/2010/main" val="174582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660A5-57E9-460F-1C0E-049C4183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32" y="457651"/>
            <a:ext cx="8358535" cy="63814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5387A-390E-BB0B-28CB-1E7878FF6089}"/>
              </a:ext>
            </a:extLst>
          </p:cNvPr>
          <p:cNvSpPr txBox="1"/>
          <p:nvPr/>
        </p:nvSpPr>
        <p:spPr>
          <a:xfrm>
            <a:off x="0" y="4676"/>
            <a:ext cx="4568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 SMTB-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進出站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Track in/out</a:t>
            </a:r>
          </a:p>
        </p:txBody>
      </p:sp>
    </p:spTree>
    <p:extLst>
      <p:ext uri="{BB962C8B-B14F-4D97-AF65-F5344CB8AC3E}">
        <p14:creationId xmlns:p14="http://schemas.microsoft.com/office/powerpoint/2010/main" val="30308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C49AA-7557-A69C-239D-CCD13A9C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551"/>
            <a:ext cx="7896225" cy="4344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44806-2107-67C9-8B2A-92DE56D73218}"/>
              </a:ext>
            </a:extLst>
          </p:cNvPr>
          <p:cNvSpPr txBox="1"/>
          <p:nvPr/>
        </p:nvSpPr>
        <p:spPr>
          <a:xfrm>
            <a:off x="0" y="0"/>
            <a:ext cx="757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測試的錫膏可能會到期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 -&gt; Reset,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錫膏的到期日就會重算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CDFA3-C1FD-25DB-8132-9F5EDCF5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955" y="3778736"/>
            <a:ext cx="8067422" cy="307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64C1F4-D077-BABC-C193-8667B5672B94}"/>
              </a:ext>
            </a:extLst>
          </p:cNvPr>
          <p:cNvSpPr/>
          <p:nvPr/>
        </p:nvSpPr>
        <p:spPr>
          <a:xfrm>
            <a:off x="4728838" y="2010700"/>
            <a:ext cx="986162" cy="2372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07B81-F881-FD4D-77D3-E69520FB0F41}"/>
              </a:ext>
            </a:extLst>
          </p:cNvPr>
          <p:cNvSpPr/>
          <p:nvPr/>
        </p:nvSpPr>
        <p:spPr>
          <a:xfrm>
            <a:off x="9367512" y="6029325"/>
            <a:ext cx="1129037" cy="2571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98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F5A7A0-5988-0C98-E43D-883A3C1A32E7}"/>
              </a:ext>
            </a:extLst>
          </p:cNvPr>
          <p:cNvSpPr txBox="1"/>
          <p:nvPr/>
        </p:nvSpPr>
        <p:spPr>
          <a:xfrm>
            <a:off x="0" y="4676"/>
            <a:ext cx="8775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SMTB-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刷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AOI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機台動作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(OP):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找到此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AOI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機台開始裝上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Magazine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423C5-F9B7-EA7C-DD50-3162C242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3230"/>
            <a:ext cx="8856123" cy="3447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E3ED80-C494-8837-D20E-B0560F63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4" y="3823794"/>
            <a:ext cx="7610475" cy="30342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3F9B8A-8162-0B38-F166-2223D03D8471}"/>
              </a:ext>
            </a:extLst>
          </p:cNvPr>
          <p:cNvSpPr/>
          <p:nvPr/>
        </p:nvSpPr>
        <p:spPr>
          <a:xfrm>
            <a:off x="2276473" y="3533775"/>
            <a:ext cx="800102" cy="27359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91D82-29B0-F58F-9157-B536921CC6D5}"/>
              </a:ext>
            </a:extLst>
          </p:cNvPr>
          <p:cNvSpPr/>
          <p:nvPr/>
        </p:nvSpPr>
        <p:spPr>
          <a:xfrm>
            <a:off x="6690988" y="4129504"/>
            <a:ext cx="509912" cy="53723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61CE20-AB31-CF14-7D34-F39E82D5D897}"/>
              </a:ext>
            </a:extLst>
          </p:cNvPr>
          <p:cNvCxnSpPr>
            <a:cxnSpLocks/>
          </p:cNvCxnSpPr>
          <p:nvPr/>
        </p:nvCxnSpPr>
        <p:spPr>
          <a:xfrm>
            <a:off x="3076575" y="3691860"/>
            <a:ext cx="3614413" cy="299115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4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686</Words>
  <Application>Microsoft Office PowerPoint</Application>
  <PresentationFormat>Widescreen</PresentationFormat>
  <Paragraphs>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 Lin</dc:creator>
  <cp:lastModifiedBy>Kay Lin</cp:lastModifiedBy>
  <cp:revision>1</cp:revision>
  <dcterms:created xsi:type="dcterms:W3CDTF">2023-11-29T06:42:51Z</dcterms:created>
  <dcterms:modified xsi:type="dcterms:W3CDTF">2023-11-30T09:04:47Z</dcterms:modified>
</cp:coreProperties>
</file>